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57" r:id="rId2"/>
    <p:sldId id="258" r:id="rId3"/>
    <p:sldId id="259" r:id="rId4"/>
    <p:sldId id="260" r:id="rId5"/>
    <p:sldId id="261" r:id="rId6"/>
    <p:sldId id="262" r:id="rId7"/>
    <p:sldId id="265" r:id="rId8"/>
    <p:sldId id="266" r:id="rId9"/>
    <p:sldId id="270" r:id="rId10"/>
    <p:sldId id="264" r:id="rId11"/>
    <p:sldId id="268" r:id="rId12"/>
    <p:sldId id="26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50" autoAdjust="0"/>
  </p:normalViewPr>
  <p:slideViewPr>
    <p:cSldViewPr>
      <p:cViewPr varScale="1">
        <p:scale>
          <a:sx n="33" d="100"/>
          <a:sy n="33" d="100"/>
        </p:scale>
        <p:origin x="-10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2E002-EE4F-4C36-A81B-441C2B0C87F2}" type="datetimeFigureOut">
              <a:rPr lang="en-US" smtClean="0"/>
              <a:t>8/30/2015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F51F2-D567-428A-88CA-3A4822691A7E}" type="slidenum">
              <a:rPr lang="en-ZA" smtClean="0"/>
              <a:t>‹#›</a:t>
            </a:fld>
            <a:endParaRPr lang="en-ZA"/>
          </a:p>
        </p:txBody>
      </p:sp>
    </p:spTree>
    <p:extLst>
      <p:ext uri="{BB962C8B-B14F-4D97-AF65-F5344CB8AC3E}">
        <p14:creationId xmlns:p14="http://schemas.microsoft.com/office/powerpoint/2010/main" val="403657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af-ZA" dirty="0" smtClean="0"/>
              <a:t>Gesels oor ’n LEWENSBENADERING</a:t>
            </a:r>
          </a:p>
          <a:p>
            <a:pPr>
              <a:buFont typeface="Wingdings" pitchFamily="2" charset="2"/>
              <a:buChar char="§"/>
            </a:pPr>
            <a:r>
              <a:rPr lang="af-ZA" dirty="0" smtClean="0"/>
              <a:t>“Het</a:t>
            </a:r>
            <a:r>
              <a:rPr lang="af-ZA" baseline="0" dirty="0" smtClean="0"/>
              <a:t> hulle my maar so grootgemaak”</a:t>
            </a:r>
          </a:p>
          <a:p>
            <a:pPr>
              <a:buFont typeface="Wingdings" pitchFamily="2" charset="2"/>
              <a:buChar char="§"/>
            </a:pPr>
            <a:r>
              <a:rPr lang="af-ZA" baseline="0" dirty="0" smtClean="0"/>
              <a:t>Luister krities, oorweeg</a:t>
            </a:r>
          </a:p>
          <a:p>
            <a:pPr>
              <a:buFont typeface="Wingdings" pitchFamily="2" charset="2"/>
              <a:buChar char="§"/>
            </a:pPr>
            <a:r>
              <a:rPr lang="af-ZA" baseline="0" dirty="0" smtClean="0"/>
              <a:t>Begin toepas: skolier, student, </a:t>
            </a:r>
            <a:r>
              <a:rPr lang="af-ZA" dirty="0" smtClean="0"/>
              <a:t>ouer, selfs volwassene</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1</a:t>
            </a:fld>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11</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baseline="0" dirty="0" smtClean="0"/>
              <a:t>Paradoksale beginsel van die koninkryk</a:t>
            </a:r>
          </a:p>
        </p:txBody>
      </p:sp>
      <p:sp>
        <p:nvSpPr>
          <p:cNvPr id="4" name="Slide Number Placeholder 3"/>
          <p:cNvSpPr>
            <a:spLocks noGrp="1"/>
          </p:cNvSpPr>
          <p:nvPr>
            <p:ph type="sldNum" sz="quarter" idx="10"/>
          </p:nvPr>
        </p:nvSpPr>
        <p:spPr/>
        <p:txBody>
          <a:bodyPr/>
          <a:lstStyle/>
          <a:p>
            <a:fld id="{14AF51F2-D567-428A-88CA-3A4822691A7E}" type="slidenum">
              <a:rPr lang="en-ZA" smtClean="0"/>
              <a:t>12</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dirty="0" smtClean="0"/>
              <a:t>Pleks van “wat kry ek daaruit</a:t>
            </a:r>
            <a:r>
              <a:rPr lang="af-Z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af-ZA" baseline="0" dirty="0" smtClean="0"/>
              <a:t>: “hoe kan ek waarde toevoeg?”</a:t>
            </a:r>
            <a:endParaRPr lang="en-ZA" dirty="0" smtClean="0"/>
          </a:p>
          <a:p>
            <a:endParaRPr lang="af-ZA" dirty="0" smtClean="0"/>
          </a:p>
          <a:p>
            <a:r>
              <a:rPr lang="af-ZA" dirty="0" smtClean="0"/>
              <a:t>Hoe kan ek die Woord na ander bring en hulle daarmee dien,</a:t>
            </a:r>
          </a:p>
          <a:p>
            <a:r>
              <a:rPr lang="af-ZA" dirty="0" smtClean="0"/>
              <a:t>Pleks van self goed te lyk?</a:t>
            </a:r>
          </a:p>
          <a:p>
            <a:endParaRPr lang="af-ZA" dirty="0" smtClean="0"/>
          </a:p>
          <a:p>
            <a:r>
              <a:rPr lang="af-ZA" dirty="0" smtClean="0"/>
              <a:t>Wat</a:t>
            </a:r>
            <a:r>
              <a:rPr lang="af-ZA" baseline="0" dirty="0" smtClean="0"/>
              <a:t> as die werk wat jy doen, eintlik vir JHWH is?</a:t>
            </a:r>
          </a:p>
          <a:p>
            <a:r>
              <a:rPr lang="af-ZA" baseline="0" dirty="0" smtClean="0"/>
              <a:t>   - Fotograaf, juwelier, bou Casino’s, werk vir skelm baas....</a:t>
            </a:r>
          </a:p>
          <a:p>
            <a:r>
              <a:rPr lang="af-ZA" baseline="0" dirty="0" smtClean="0"/>
              <a:t>Wat as die pos wat jy beklee, eintlik in JHWH se organisasie is?</a:t>
            </a:r>
          </a:p>
          <a:p>
            <a:r>
              <a:rPr lang="af-ZA" baseline="0" dirty="0" smtClean="0"/>
              <a:t>Wat as jou kinders eintlik JHWH se wettige en fisiese kinders is?</a:t>
            </a:r>
          </a:p>
          <a:p>
            <a:r>
              <a:rPr lang="af-ZA" baseline="0" dirty="0" smtClean="0"/>
              <a:t>Wat as jou lewensmaat eintlik Jahsua (of Sy Bruid) is?</a:t>
            </a:r>
          </a:p>
          <a:p>
            <a:r>
              <a:rPr lang="af-ZA" baseline="0" dirty="0" smtClean="0"/>
              <a:t>Wat as jou liggaam eintlik Jahsua se liggaam is?</a:t>
            </a:r>
          </a:p>
          <a:p>
            <a:r>
              <a:rPr lang="af-ZA" baseline="0" dirty="0" smtClean="0"/>
              <a:t>Wat as die Koninkryk afhang van die opleiding wat jy ondergaan?</a:t>
            </a:r>
          </a:p>
          <a:p>
            <a:endParaRPr lang="af-ZA" dirty="0" smtClean="0"/>
          </a:p>
          <a:p>
            <a:r>
              <a:rPr lang="af-ZA" dirty="0" smtClean="0"/>
              <a:t>Probleem:</a:t>
            </a:r>
            <a:r>
              <a:rPr lang="af-ZA" baseline="0" dirty="0" smtClean="0"/>
              <a:t> uitbuiting (onewe juk, slaaf wat vry mag word)</a:t>
            </a:r>
          </a:p>
          <a:p>
            <a:r>
              <a:rPr lang="af-ZA" baseline="0" dirty="0" smtClean="0"/>
              <a:t>Probleem</a:t>
            </a:r>
            <a:r>
              <a:rPr lang="af-ZA" baseline="0" smtClean="0"/>
              <a:t>: koersaanpassing</a:t>
            </a:r>
          </a:p>
          <a:p>
            <a:endParaRPr lang="af-ZA" dirty="0" smtClean="0"/>
          </a:p>
          <a:p>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13</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Waar sien jy jou oor 5 of 10 jaar?</a:t>
            </a:r>
          </a:p>
          <a:p>
            <a:r>
              <a:rPr lang="af-ZA" dirty="0" smtClean="0"/>
              <a:t>MAAR: Hoe gaan jy daar kom???</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2</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 en nou sit ons terug en “wag op JHWH”.</a:t>
            </a:r>
          </a:p>
          <a:p>
            <a:r>
              <a:rPr lang="af-ZA" dirty="0" smtClean="0"/>
              <a:t>“As ons </a:t>
            </a:r>
            <a:r>
              <a:rPr lang="af-ZA" dirty="0" err="1" smtClean="0"/>
              <a:t>ons</a:t>
            </a:r>
            <a:r>
              <a:rPr lang="af-ZA" dirty="0" smtClean="0"/>
              <a:t> kant bring, gebeur dinge ‘vanself’”.</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Doelbewus bestaan uit 2 dele:</a:t>
            </a:r>
          </a:p>
          <a:p>
            <a:r>
              <a:rPr lang="af-ZA" dirty="0" smtClean="0"/>
              <a:t>Doel (jou teiken), en bewus (hou dit altyd in gedagte):</a:t>
            </a:r>
          </a:p>
          <a:p>
            <a:r>
              <a:rPr lang="af-ZA" dirty="0" smtClean="0"/>
              <a:t>Lewe</a:t>
            </a:r>
            <a:r>
              <a:rPr lang="af-ZA" baseline="0" dirty="0" smtClean="0"/>
              <a:t> bewus van jou doel.</a:t>
            </a:r>
          </a:p>
          <a:p>
            <a:r>
              <a:rPr lang="af-ZA" b="1" baseline="0" dirty="0" smtClean="0"/>
              <a:t>Elke optrede is daarop gemik om jou </a:t>
            </a:r>
            <a:r>
              <a:rPr lang="af-ZA" b="1" u="sng" baseline="0" dirty="0" smtClean="0"/>
              <a:t>nader aan jou doel</a:t>
            </a:r>
            <a:r>
              <a:rPr lang="af-ZA" b="1" u="none" baseline="0" dirty="0" smtClean="0"/>
              <a:t> </a:t>
            </a:r>
            <a:r>
              <a:rPr lang="af-ZA" b="1" baseline="0" dirty="0" smtClean="0"/>
              <a:t>te bring.</a:t>
            </a:r>
          </a:p>
          <a:p>
            <a:r>
              <a:rPr lang="af-ZA" baseline="0" dirty="0" smtClean="0"/>
              <a:t>TWEE eenvoudige beginsels:</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Let op werkwoorde</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Snaakse ding: vind mettertyd VAN SELF die regte pad.</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Moet ek iets studeer</a:t>
            </a:r>
            <a:r>
              <a:rPr lang="af-ZA" baseline="0" dirty="0" smtClean="0"/>
              <a:t> wat my groot inkomste sal bring?</a:t>
            </a:r>
            <a:endParaRPr lang="af-ZA" dirty="0" smtClean="0"/>
          </a:p>
          <a:p>
            <a:r>
              <a:rPr lang="af-ZA" dirty="0" smtClean="0"/>
              <a:t>Moet ek ’n ryk man trou wat goed</a:t>
            </a:r>
            <a:r>
              <a:rPr lang="af-ZA" baseline="0" dirty="0" smtClean="0"/>
              <a:t> vir my kan sorg? (Of supermodel)</a:t>
            </a:r>
          </a:p>
          <a:p>
            <a:r>
              <a:rPr lang="af-ZA" baseline="0" dirty="0" smtClean="0"/>
              <a:t>Moet ek bevordering soek na ’n pos met baie status?</a:t>
            </a:r>
          </a:p>
          <a:p>
            <a:r>
              <a:rPr lang="af-ZA" baseline="0" dirty="0" smtClean="0"/>
              <a:t>Moet ek </a:t>
            </a:r>
            <a:r>
              <a:rPr lang="af-ZA" baseline="0" dirty="0" err="1" smtClean="0"/>
              <a:t>nét</a:t>
            </a:r>
            <a:r>
              <a:rPr lang="af-ZA" baseline="0" dirty="0" smtClean="0"/>
              <a:t> wat lekker is doen en eet?</a:t>
            </a:r>
          </a:p>
          <a:p>
            <a:r>
              <a:rPr lang="af-ZA" baseline="0" dirty="0" smtClean="0"/>
              <a:t>Moet ek so veel moontlik kerk bywoon?</a:t>
            </a:r>
          </a:p>
          <a:p>
            <a:r>
              <a:rPr lang="af-ZA" dirty="0" smtClean="0"/>
              <a:t>Moet ek baie wonderwerke doen of groot geestelike insigte </a:t>
            </a:r>
            <a:r>
              <a:rPr lang="af-ZA" dirty="0" err="1" smtClean="0"/>
              <a:t>hê</a:t>
            </a:r>
            <a:r>
              <a:rPr lang="af-ZA" dirty="0" smtClean="0"/>
              <a:t>?</a:t>
            </a:r>
            <a:br>
              <a:rPr lang="af-ZA" dirty="0" smtClean="0"/>
            </a:br>
            <a:r>
              <a:rPr lang="af-ZA" dirty="0" smtClean="0"/>
              <a:t/>
            </a:r>
            <a:br>
              <a:rPr lang="af-ZA" dirty="0" smtClean="0"/>
            </a:br>
            <a:r>
              <a:rPr lang="af-ZA" dirty="0" smtClean="0"/>
              <a:t>Hoe soek ek die doel om voor te mik?</a:t>
            </a:r>
            <a:endParaRPr lang="en-ZA" dirty="0"/>
          </a:p>
        </p:txBody>
      </p:sp>
      <p:sp>
        <p:nvSpPr>
          <p:cNvPr id="4" name="Slide Number Placeholder 3"/>
          <p:cNvSpPr>
            <a:spLocks noGrp="1"/>
          </p:cNvSpPr>
          <p:nvPr>
            <p:ph type="sldNum" sz="quarter" idx="10"/>
          </p:nvPr>
        </p:nvSpPr>
        <p:spPr/>
        <p:txBody>
          <a:bodyPr/>
          <a:lstStyle/>
          <a:p>
            <a:fld id="{14AF51F2-D567-428A-88CA-3A4822691A7E}" type="slidenum">
              <a:rPr lang="en-ZA" smtClean="0"/>
              <a:t>10</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673B848-2C23-4C74-8DAC-2F77F30637EF}" type="datetimeFigureOut">
              <a:rPr lang="en-US" smtClean="0"/>
              <a:t>8/30/2015</a:t>
            </a:fld>
            <a:endParaRPr lang="en-ZA"/>
          </a:p>
        </p:txBody>
      </p:sp>
      <p:sp>
        <p:nvSpPr>
          <p:cNvPr id="19" name="Footer Placeholder 18"/>
          <p:cNvSpPr>
            <a:spLocks noGrp="1"/>
          </p:cNvSpPr>
          <p:nvPr>
            <p:ph type="ftr" sz="quarter" idx="11"/>
          </p:nvPr>
        </p:nvSpPr>
        <p:spPr/>
        <p:txBody>
          <a:bodyPr/>
          <a:lstStyle/>
          <a:p>
            <a:endParaRPr lang="en-ZA"/>
          </a:p>
        </p:txBody>
      </p:sp>
      <p:sp>
        <p:nvSpPr>
          <p:cNvPr id="27" name="Slide Number Placeholder 26"/>
          <p:cNvSpPr>
            <a:spLocks noGrp="1"/>
          </p:cNvSpPr>
          <p:nvPr>
            <p:ph type="sldNum" sz="quarter" idx="12"/>
          </p:nvPr>
        </p:nvSpPr>
        <p:spPr/>
        <p:txBody>
          <a:bodyPr/>
          <a:lstStyle/>
          <a:p>
            <a:fld id="{B2C89BDA-1959-421A-AEE7-D72628EAF558}" type="slidenum">
              <a:rPr lang="en-ZA" smtClean="0"/>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3B848-2C23-4C74-8DAC-2F77F30637EF}" type="datetimeFigureOut">
              <a:rPr lang="en-US" smtClean="0"/>
              <a:t>8/30/2015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3B848-2C23-4C74-8DAC-2F77F30637EF}" type="datetimeFigureOut">
              <a:rPr lang="en-US" smtClean="0"/>
              <a:t>8/30/2015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3B848-2C23-4C74-8DAC-2F77F30637EF}" type="datetimeFigureOut">
              <a:rPr lang="en-US" smtClean="0"/>
              <a:t>8/30/2015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73B848-2C23-4C74-8DAC-2F77F30637EF}" type="datetimeFigureOut">
              <a:rPr lang="en-US" smtClean="0"/>
              <a:t>8/30/2015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89BDA-1959-421A-AEE7-D72628EAF558}" type="slidenum">
              <a:rPr lang="en-ZA" smtClean="0"/>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73B848-2C23-4C74-8DAC-2F77F30637EF}" type="datetimeFigureOut">
              <a:rPr lang="en-US" smtClean="0"/>
              <a:t>8/30/2015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73B848-2C23-4C74-8DAC-2F77F30637EF}" type="datetimeFigureOut">
              <a:rPr lang="en-US" smtClean="0"/>
              <a:t>8/30/2015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73B848-2C23-4C74-8DAC-2F77F30637EF}" type="datetimeFigureOut">
              <a:rPr lang="en-US" smtClean="0"/>
              <a:t>8/30/2015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3B848-2C23-4C74-8DAC-2F77F30637EF}" type="datetimeFigureOut">
              <a:rPr lang="en-US" smtClean="0"/>
              <a:t>8/30/2015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73B848-2C23-4C74-8DAC-2F77F30637EF}" type="datetimeFigureOut">
              <a:rPr lang="en-US" smtClean="0"/>
              <a:t>8/30/2015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C89BDA-1959-421A-AEE7-D72628EAF558}"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73B848-2C23-4C74-8DAC-2F77F30637EF}" type="datetimeFigureOut">
              <a:rPr lang="en-US" smtClean="0"/>
              <a:t>8/30/2015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8077200" y="6356350"/>
            <a:ext cx="609600" cy="365125"/>
          </a:xfrm>
        </p:spPr>
        <p:txBody>
          <a:bodyPr/>
          <a:lstStyle/>
          <a:p>
            <a:fld id="{B2C89BDA-1959-421A-AEE7-D72628EAF558}" type="slidenum">
              <a:rPr lang="en-ZA" smtClean="0"/>
              <a:t>‹#›</a:t>
            </a:fld>
            <a:endParaRPr lang="en-Z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73B848-2C23-4C74-8DAC-2F77F30637EF}" type="datetimeFigureOut">
              <a:rPr lang="en-US" smtClean="0"/>
              <a:t>8/30/2015</a:t>
            </a:fld>
            <a:endParaRPr lang="en-Z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C89BDA-1959-421A-AEE7-D72628EAF558}" type="slidenum">
              <a:rPr lang="en-ZA" smtClean="0"/>
              <a:t>‹#›</a:t>
            </a:fld>
            <a:endParaRPr lang="en-Z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Probleem!</a:t>
            </a:r>
            <a:endParaRPr lang="en-ZA" dirty="0"/>
          </a:p>
        </p:txBody>
      </p:sp>
      <p:sp>
        <p:nvSpPr>
          <p:cNvPr id="3" name="Content Placeholder 2"/>
          <p:cNvSpPr>
            <a:spLocks noGrp="1"/>
          </p:cNvSpPr>
          <p:nvPr>
            <p:ph idx="1"/>
          </p:nvPr>
        </p:nvSpPr>
        <p:spPr/>
        <p:txBody>
          <a:bodyPr/>
          <a:lstStyle/>
          <a:p>
            <a:endParaRPr lang="af-ZA" dirty="0" smtClean="0"/>
          </a:p>
          <a:p>
            <a:r>
              <a:rPr lang="af-ZA" dirty="0" smtClean="0"/>
              <a:t>Wat is die “regte” doelwit?</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a:bodyPr>
          <a:lstStyle/>
          <a:p>
            <a:pPr>
              <a:spcBef>
                <a:spcPts val="1800"/>
              </a:spcBef>
              <a:buNone/>
            </a:pPr>
            <a:r>
              <a:rPr lang="nl-NL" b="1" u="sng" dirty="0" smtClean="0">
                <a:solidFill>
                  <a:schemeClr val="accent4">
                    <a:lumMod val="75000"/>
                  </a:schemeClr>
                </a:solidFill>
              </a:rPr>
              <a:t>Spr 11:24-25</a:t>
            </a:r>
            <a:r>
              <a:rPr lang="nl-NL" dirty="0" smtClean="0"/>
              <a:t> Daar is een wat ruim uitdeel en nog meer kry, en een wat terughou meer as wat reg is, maar tot sy gebrek. Die siel wat seën, word versadig; en hy wat laaf, word self ook gelaaf.</a:t>
            </a:r>
          </a:p>
          <a:p>
            <a:pPr>
              <a:spcBef>
                <a:spcPts val="1800"/>
              </a:spcBef>
              <a:buNone/>
            </a:pPr>
            <a:r>
              <a:rPr lang="nl-NL" b="1" u="sng" dirty="0" smtClean="0">
                <a:solidFill>
                  <a:schemeClr val="accent4">
                    <a:lumMod val="75000"/>
                  </a:schemeClr>
                </a:solidFill>
              </a:rPr>
              <a:t>Luk 22:24-26</a:t>
            </a:r>
            <a:r>
              <a:rPr lang="nl-NL" dirty="0" smtClean="0"/>
              <a:t> En daar het ook twis onder hulle ontstaan oor wie van hulle die grootste geag moet wees. En Hy het vir hulle gesê: Die konings van die nasies heers oor hulle, en die wat gesag voer oor hulle, word weldoeners genoem. Maar so moet julle nie wees nie; maar die oudste onder julle moet word soos die jongste, en wie ’n leier is, soos een wat dien.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lstStyle/>
          <a:p>
            <a:pPr>
              <a:spcBef>
                <a:spcPts val="1800"/>
              </a:spcBef>
              <a:buNone/>
            </a:pPr>
            <a:r>
              <a:rPr lang="nl-NL" b="1" u="sng" dirty="0" smtClean="0">
                <a:solidFill>
                  <a:schemeClr val="accent4">
                    <a:lumMod val="75000"/>
                  </a:schemeClr>
                </a:solidFill>
              </a:rPr>
              <a:t>Matt 5:41-42</a:t>
            </a:r>
            <a:r>
              <a:rPr lang="nl-NL" dirty="0" smtClean="0"/>
              <a:t> En elkeen wat van jou een myl afdwing, loop met hom twee myl saam. Gee aan hom wat jou iets vra, en wys hom nie af wat van jou wil leen nie.</a:t>
            </a:r>
          </a:p>
          <a:p>
            <a:pPr>
              <a:spcBef>
                <a:spcPts val="1800"/>
              </a:spcBef>
              <a:buNone/>
            </a:pPr>
            <a:r>
              <a:rPr lang="nl-NL" b="1" u="sng" dirty="0" smtClean="0">
                <a:solidFill>
                  <a:schemeClr val="accent4">
                    <a:lumMod val="75000"/>
                  </a:schemeClr>
                </a:solidFill>
              </a:rPr>
              <a:t>Luk 6:28</a:t>
            </a:r>
            <a:r>
              <a:rPr lang="nl-NL" dirty="0" smtClean="0"/>
              <a:t> Seën die wat vir julle vervloek, en bid vir die wat julle beledig.</a:t>
            </a:r>
          </a:p>
          <a:p>
            <a:pPr>
              <a:spcBef>
                <a:spcPts val="1800"/>
              </a:spcBef>
              <a:buNone/>
            </a:pPr>
            <a:r>
              <a:rPr lang="nl-NL" b="1" u="sng" dirty="0" smtClean="0">
                <a:solidFill>
                  <a:schemeClr val="accent4">
                    <a:lumMod val="75000"/>
                  </a:schemeClr>
                </a:solidFill>
              </a:rPr>
              <a:t>Kol 3:23</a:t>
            </a:r>
            <a:r>
              <a:rPr lang="nl-NL" dirty="0" smtClean="0"/>
              <a:t> [Diensknegte,] wat julle ook al doen, doen dit van harte soos vir Jahwe en nie vir mense nie.</a:t>
            </a:r>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316736"/>
            <a:ext cx="7772400" cy="4826908"/>
          </a:xfrm>
        </p:spPr>
        <p:txBody>
          <a:bodyPr/>
          <a:lstStyle/>
          <a:p>
            <a:r>
              <a:rPr lang="af-ZA" sz="7200" dirty="0" smtClean="0"/>
              <a:t>Beginsel 2:</a:t>
            </a:r>
            <a:br>
              <a:rPr lang="af-ZA" sz="7200" dirty="0" smtClean="0"/>
            </a:br>
            <a:r>
              <a:rPr lang="af-ZA" sz="7200" dirty="0" smtClean="0">
                <a:solidFill>
                  <a:schemeClr val="tx2"/>
                </a:solidFill>
              </a:rPr>
              <a:t>Gee (vir Jahwe)</a:t>
            </a:r>
            <a:br>
              <a:rPr lang="af-ZA" sz="7200" dirty="0" smtClean="0">
                <a:solidFill>
                  <a:schemeClr val="tx2"/>
                </a:solidFill>
              </a:rPr>
            </a:br>
            <a:r>
              <a:rPr lang="af-ZA" sz="7200" i="1" dirty="0" smtClean="0">
                <a:solidFill>
                  <a:schemeClr val="tx2"/>
                </a:solidFill>
              </a:rPr>
              <a:t>in plaas van kry</a:t>
            </a:r>
            <a:endParaRPr lang="en-ZA" sz="7200" i="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Die </a:t>
            </a:r>
            <a:r>
              <a:rPr lang="af-ZA" i="1" dirty="0" smtClean="0">
                <a:effectLst>
                  <a:outerShdw blurRad="38100" dist="38100" dir="2700000" algn="tl">
                    <a:srgbClr val="000000">
                      <a:alpha val="43137"/>
                    </a:srgbClr>
                  </a:outerShdw>
                </a:effectLst>
              </a:rPr>
              <a:t>“van self”</a:t>
            </a:r>
            <a:r>
              <a:rPr lang="af-ZA" dirty="0" smtClean="0"/>
              <a:t>-benadering</a:t>
            </a:r>
            <a:endParaRPr lang="en-ZA" dirty="0"/>
          </a:p>
        </p:txBody>
      </p:sp>
      <p:sp>
        <p:nvSpPr>
          <p:cNvPr id="3" name="Content Placeholder 2"/>
          <p:cNvSpPr>
            <a:spLocks noGrp="1"/>
          </p:cNvSpPr>
          <p:nvPr>
            <p:ph idx="1"/>
          </p:nvPr>
        </p:nvSpPr>
        <p:spPr/>
        <p:txBody>
          <a:bodyPr>
            <a:normAutofit lnSpcReduction="10000"/>
          </a:bodyPr>
          <a:lstStyle/>
          <a:p>
            <a:r>
              <a:rPr lang="af-ZA" dirty="0" smtClean="0"/>
              <a:t>Opvoeding</a:t>
            </a:r>
          </a:p>
          <a:p>
            <a:r>
              <a:rPr lang="af-ZA" dirty="0" smtClean="0"/>
              <a:t>Opleiding</a:t>
            </a:r>
          </a:p>
          <a:p>
            <a:r>
              <a:rPr lang="af-ZA" dirty="0" smtClean="0"/>
              <a:t>Gesondheid</a:t>
            </a:r>
          </a:p>
          <a:p>
            <a:r>
              <a:rPr lang="af-ZA" dirty="0" smtClean="0"/>
              <a:t>Huwelik</a:t>
            </a:r>
          </a:p>
          <a:p>
            <a:r>
              <a:rPr lang="af-ZA" dirty="0" smtClean="0"/>
              <a:t>Kinders</a:t>
            </a:r>
          </a:p>
          <a:p>
            <a:r>
              <a:rPr lang="af-ZA" dirty="0" smtClean="0"/>
              <a:t>Werk</a:t>
            </a:r>
          </a:p>
          <a:p>
            <a:r>
              <a:rPr lang="af-ZA" dirty="0" smtClean="0"/>
              <a:t>Loopbaan</a:t>
            </a:r>
          </a:p>
          <a:p>
            <a:r>
              <a:rPr lang="af-ZA" sz="3200" b="1" i="1" dirty="0" smtClean="0"/>
              <a:t>Ewige lewe</a:t>
            </a:r>
          </a:p>
          <a:p>
            <a:r>
              <a:rPr lang="af-ZA" sz="3200" b="1" i="1" dirty="0" smtClean="0"/>
              <a:t>Geestelike groei</a:t>
            </a:r>
          </a:p>
          <a:p>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429288"/>
          </a:xfrm>
        </p:spPr>
        <p:txBody>
          <a:bodyPr>
            <a:normAutofit fontScale="92500" lnSpcReduction="20000"/>
          </a:bodyPr>
          <a:lstStyle/>
          <a:p>
            <a:pPr>
              <a:buNone/>
            </a:pPr>
            <a:r>
              <a:rPr lang="nl-NL" sz="2800" b="1" u="sng" dirty="0" smtClean="0">
                <a:solidFill>
                  <a:schemeClr val="accent6"/>
                </a:solidFill>
              </a:rPr>
              <a:t>Ps 37:3-5</a:t>
            </a:r>
            <a:r>
              <a:rPr lang="nl-NL" sz="2800" dirty="0" smtClean="0">
                <a:solidFill>
                  <a:schemeClr val="accent6"/>
                </a:solidFill>
              </a:rPr>
              <a:t> </a:t>
            </a:r>
            <a:r>
              <a:rPr lang="nl-NL" sz="2800" dirty="0" smtClean="0"/>
              <a:t>Vertrou op Jahwe, en doen wat goed is; bewoon die aarde en beoefen getrouheid, en verlustig jou in Jahwe; dan sal Hy jou gee die begeertes van jou hart. Laat jou weg aan Jahwe oor en vertrou op Hom, en Hy sal dit uitvoer;</a:t>
            </a:r>
          </a:p>
          <a:p>
            <a:pPr>
              <a:buNone/>
            </a:pPr>
            <a:r>
              <a:rPr lang="nl-NL" sz="2800" b="1" u="sng" dirty="0" smtClean="0">
                <a:solidFill>
                  <a:schemeClr val="accent6"/>
                </a:solidFill>
              </a:rPr>
              <a:t>Ps 127:1-2</a:t>
            </a:r>
            <a:r>
              <a:rPr lang="nl-NL" sz="2800" b="1" dirty="0" smtClean="0">
                <a:solidFill>
                  <a:schemeClr val="accent6"/>
                </a:solidFill>
              </a:rPr>
              <a:t> </a:t>
            </a:r>
            <a:r>
              <a:rPr lang="nl-NL" sz="2800" dirty="0" smtClean="0"/>
              <a:t>... As Jahwe die huis nie bou nie, tevergeefs werk die wat daaraan bou; as Jahwe die stad nie bewaar nie, tevergeefs waak die wagter. Tevergeefs dat julle vroeg opstaan, laat opbly, brood van smarte eet - net so goed gee Hy dit aan sy beminde in die slaap!</a:t>
            </a:r>
          </a:p>
          <a:p>
            <a:pPr>
              <a:buNone/>
            </a:pPr>
            <a:r>
              <a:rPr lang="nl-NL" sz="2800" b="1" u="sng" dirty="0" smtClean="0">
                <a:solidFill>
                  <a:schemeClr val="accent6"/>
                </a:solidFill>
              </a:rPr>
              <a:t>Fil 4:6</a:t>
            </a:r>
            <a:r>
              <a:rPr lang="nl-NL" sz="2800" b="1" dirty="0" smtClean="0">
                <a:solidFill>
                  <a:schemeClr val="accent6"/>
                </a:solidFill>
              </a:rPr>
              <a:t> </a:t>
            </a:r>
            <a:r>
              <a:rPr lang="nl-NL" sz="2800" dirty="0" smtClean="0"/>
              <a:t>Wees oor niks besorg nie, maar laat julle begeertes in alles deur gebed en smeking met danksegging bekend word by God.</a:t>
            </a:r>
          </a:p>
          <a:p>
            <a:pPr>
              <a:buNone/>
            </a:pPr>
            <a:r>
              <a:rPr lang="nl-NL" sz="2800" b="1" u="sng" dirty="0" smtClean="0">
                <a:solidFill>
                  <a:schemeClr val="accent6"/>
                </a:solidFill>
              </a:rPr>
              <a:t>1 Pet 5:7</a:t>
            </a:r>
            <a:r>
              <a:rPr lang="nl-NL" sz="2800" b="1" dirty="0" smtClean="0">
                <a:solidFill>
                  <a:schemeClr val="accent6"/>
                </a:solidFill>
              </a:rPr>
              <a:t> </a:t>
            </a:r>
            <a:r>
              <a:rPr lang="nl-NL" sz="2800" dirty="0" smtClean="0"/>
              <a:t>Werp al julle bekommernis op Hom, want Hy sorg vir julle.</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af-ZA" sz="7200" dirty="0" smtClean="0"/>
              <a:t>Lewe doelbewus</a:t>
            </a:r>
            <a:endParaRPr lang="en-ZA" sz="7200" dirty="0"/>
          </a:p>
        </p:txBody>
      </p:sp>
      <p:sp>
        <p:nvSpPr>
          <p:cNvPr id="5" name="Subtitle 4"/>
          <p:cNvSpPr>
            <a:spLocks noGrp="1"/>
          </p:cNvSpPr>
          <p:nvPr>
            <p:ph type="subTitle" idx="1"/>
          </p:nvPr>
        </p:nvSpPr>
        <p:spPr/>
        <p:txBody>
          <a:bodyPr/>
          <a:lstStyle/>
          <a:p>
            <a:r>
              <a:rPr lang="af-ZA" dirty="0" smtClean="0">
                <a:solidFill>
                  <a:schemeClr val="tx2">
                    <a:lumMod val="75000"/>
                  </a:schemeClr>
                </a:solidFill>
              </a:rPr>
              <a:t>30 Augustus 2015</a:t>
            </a:r>
            <a:endParaRPr lang="en-ZA"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a:bodyPr>
          <a:lstStyle/>
          <a:p>
            <a:pPr>
              <a:buNone/>
            </a:pPr>
            <a:r>
              <a:rPr lang="nl-NL" b="1" u="sng" dirty="0" smtClean="0">
                <a:solidFill>
                  <a:schemeClr val="accent4">
                    <a:lumMod val="75000"/>
                  </a:schemeClr>
                </a:solidFill>
              </a:rPr>
              <a:t>Heb 12:1-2</a:t>
            </a:r>
            <a:r>
              <a:rPr lang="nl-NL" dirty="0" smtClean="0"/>
              <a:t> ... laat ons ook elke las </a:t>
            </a:r>
            <a:r>
              <a:rPr lang="nl-NL" b="1" u="sng" dirty="0" smtClean="0"/>
              <a:t>aflê</a:t>
            </a:r>
            <a:r>
              <a:rPr lang="nl-NL" dirty="0" smtClean="0"/>
              <a:t> en die sonde wat ons so maklik omring, en met volharding die </a:t>
            </a:r>
            <a:r>
              <a:rPr lang="nl-NL" b="1" u="sng" dirty="0" smtClean="0"/>
              <a:t>wedloop loop</a:t>
            </a:r>
            <a:r>
              <a:rPr lang="nl-NL" dirty="0" smtClean="0"/>
              <a:t> wat voor ons lê, </a:t>
            </a:r>
            <a:r>
              <a:rPr lang="nl-NL" b="1" u="sng" dirty="0" smtClean="0"/>
              <a:t>die oog gevestig op</a:t>
            </a:r>
            <a:r>
              <a:rPr lang="nl-NL" dirty="0" smtClean="0"/>
              <a:t> Jahsua, die Leidsman en Voleinder van die geloof ...</a:t>
            </a:r>
          </a:p>
          <a:p>
            <a:pPr>
              <a:buNone/>
            </a:pPr>
            <a:r>
              <a:rPr lang="nl-NL" b="1" u="sng" dirty="0" smtClean="0">
                <a:solidFill>
                  <a:schemeClr val="accent4">
                    <a:lumMod val="75000"/>
                  </a:schemeClr>
                </a:solidFill>
              </a:rPr>
              <a:t>v. 12-14</a:t>
            </a:r>
            <a:r>
              <a:rPr lang="nl-NL" dirty="0" smtClean="0"/>
              <a:t> Daarom, </a:t>
            </a:r>
            <a:r>
              <a:rPr lang="nl-NL" b="1" u="sng" dirty="0" smtClean="0"/>
              <a:t>rig</a:t>
            </a:r>
            <a:r>
              <a:rPr lang="nl-NL" dirty="0" smtClean="0"/>
              <a:t> die slap hande en die verlamde knieë weer </a:t>
            </a:r>
            <a:r>
              <a:rPr lang="nl-NL" b="1" u="sng" dirty="0" smtClean="0"/>
              <a:t>op</a:t>
            </a:r>
            <a:r>
              <a:rPr lang="nl-NL" dirty="0" smtClean="0"/>
              <a:t>; en </a:t>
            </a:r>
            <a:r>
              <a:rPr lang="nl-NL" b="1" u="sng" dirty="0" smtClean="0"/>
              <a:t>maak reguit paaie</a:t>
            </a:r>
            <a:r>
              <a:rPr lang="nl-NL" dirty="0" smtClean="0"/>
              <a:t> vir julle voete, sodat wat kreupel is, nie uit lit raak nie, maar liewer gesond gemaak word. </a:t>
            </a:r>
            <a:r>
              <a:rPr lang="nl-NL" b="1" u="sng" dirty="0" smtClean="0"/>
              <a:t>Jaag die vrede na</a:t>
            </a:r>
            <a:r>
              <a:rPr lang="nl-NL" dirty="0" smtClean="0"/>
              <a:t> met almal, en die heiligmaking waarsonder niemand die Heer sal sien nie;</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28670"/>
            <a:ext cx="4038600" cy="5426255"/>
          </a:xfrm>
        </p:spPr>
        <p:txBody>
          <a:bodyPr/>
          <a:lstStyle/>
          <a:p>
            <a:pPr>
              <a:buNone/>
            </a:pPr>
            <a:r>
              <a:rPr lang="af-ZA" b="1" u="sng" dirty="0" smtClean="0">
                <a:solidFill>
                  <a:schemeClr val="accent4">
                    <a:lumMod val="75000"/>
                  </a:schemeClr>
                </a:solidFill>
              </a:rPr>
              <a:t>Heb 12:13 </a:t>
            </a:r>
            <a:r>
              <a:rPr lang="af-ZA" b="1" i="1" u="sng" dirty="0" smtClean="0">
                <a:solidFill>
                  <a:schemeClr val="accent4">
                    <a:lumMod val="75000"/>
                  </a:schemeClr>
                </a:solidFill>
              </a:rPr>
              <a:t>(</a:t>
            </a:r>
            <a:r>
              <a:rPr lang="af-ZA" b="1" i="1" u="sng" dirty="0" err="1" smtClean="0">
                <a:solidFill>
                  <a:schemeClr val="accent4">
                    <a:lumMod val="75000"/>
                  </a:schemeClr>
                </a:solidFill>
              </a:rPr>
              <a:t>Amplified</a:t>
            </a:r>
            <a:r>
              <a:rPr lang="af-ZA" b="1" i="1" u="sng" dirty="0" smtClean="0">
                <a:solidFill>
                  <a:schemeClr val="accent4">
                    <a:lumMod val="75000"/>
                  </a:schemeClr>
                </a:solidFill>
              </a:rPr>
              <a:t> </a:t>
            </a:r>
            <a:r>
              <a:rPr lang="af-ZA" b="1" i="1" u="sng" dirty="0" err="1" smtClean="0">
                <a:solidFill>
                  <a:schemeClr val="accent4">
                    <a:lumMod val="75000"/>
                  </a:schemeClr>
                </a:solidFill>
              </a:rPr>
              <a:t>Bible</a:t>
            </a:r>
            <a:r>
              <a:rPr lang="af-ZA" b="1" i="1" u="sng" dirty="0" smtClean="0">
                <a:solidFill>
                  <a:schemeClr val="accent4">
                    <a:lumMod val="75000"/>
                  </a:schemeClr>
                </a:solidFill>
              </a:rPr>
              <a:t>)</a:t>
            </a:r>
            <a:r>
              <a:rPr lang="af-ZA" b="1" u="sng" dirty="0" smtClean="0">
                <a:solidFill>
                  <a:schemeClr val="accent4">
                    <a:lumMod val="75000"/>
                  </a:schemeClr>
                </a:solidFill>
              </a:rPr>
              <a:t> </a:t>
            </a:r>
            <a:r>
              <a:rPr lang="af-ZA" dirty="0" smtClean="0">
                <a:solidFill>
                  <a:schemeClr val="accent6">
                    <a:lumMod val="50000"/>
                  </a:schemeClr>
                </a:solidFill>
              </a:rPr>
              <a:t>And </a:t>
            </a:r>
            <a:r>
              <a:rPr lang="af-ZA" dirty="0" err="1" smtClean="0">
                <a:solidFill>
                  <a:schemeClr val="accent6">
                    <a:lumMod val="50000"/>
                  </a:schemeClr>
                </a:solidFill>
              </a:rPr>
              <a:t>cut</a:t>
            </a:r>
            <a:r>
              <a:rPr lang="af-ZA" dirty="0" smtClean="0">
                <a:solidFill>
                  <a:schemeClr val="accent6">
                    <a:lumMod val="50000"/>
                  </a:schemeClr>
                </a:solidFill>
              </a:rPr>
              <a:t> </a:t>
            </a:r>
            <a:r>
              <a:rPr lang="af-ZA" dirty="0" err="1" smtClean="0">
                <a:solidFill>
                  <a:schemeClr val="accent6">
                    <a:lumMod val="50000"/>
                  </a:schemeClr>
                </a:solidFill>
              </a:rPr>
              <a:t>through</a:t>
            </a:r>
            <a:r>
              <a:rPr lang="af-ZA" dirty="0" smtClean="0">
                <a:solidFill>
                  <a:schemeClr val="accent6">
                    <a:lumMod val="50000"/>
                  </a:schemeClr>
                </a:solidFill>
              </a:rPr>
              <a:t> and make </a:t>
            </a:r>
            <a:r>
              <a:rPr lang="af-ZA" dirty="0" err="1" smtClean="0">
                <a:solidFill>
                  <a:schemeClr val="accent6">
                    <a:lumMod val="50000"/>
                  </a:schemeClr>
                </a:solidFill>
              </a:rPr>
              <a:t>firm</a:t>
            </a:r>
            <a:r>
              <a:rPr lang="af-ZA" dirty="0" smtClean="0">
                <a:solidFill>
                  <a:schemeClr val="accent6">
                    <a:lumMod val="50000"/>
                  </a:schemeClr>
                </a:solidFill>
              </a:rPr>
              <a:t> and </a:t>
            </a:r>
            <a:r>
              <a:rPr lang="af-ZA" dirty="0" err="1" smtClean="0">
                <a:solidFill>
                  <a:schemeClr val="accent6">
                    <a:lumMod val="50000"/>
                  </a:schemeClr>
                </a:solidFill>
              </a:rPr>
              <a:t>plain</a:t>
            </a:r>
            <a:r>
              <a:rPr lang="af-ZA" dirty="0" smtClean="0">
                <a:solidFill>
                  <a:schemeClr val="accent6">
                    <a:lumMod val="50000"/>
                  </a:schemeClr>
                </a:solidFill>
              </a:rPr>
              <a:t> and </a:t>
            </a:r>
            <a:r>
              <a:rPr lang="af-ZA" dirty="0" err="1" smtClean="0">
                <a:solidFill>
                  <a:schemeClr val="accent6">
                    <a:lumMod val="50000"/>
                  </a:schemeClr>
                </a:solidFill>
              </a:rPr>
              <a:t>smooth</a:t>
            </a:r>
            <a:r>
              <a:rPr lang="af-ZA" dirty="0" smtClean="0">
                <a:solidFill>
                  <a:schemeClr val="accent6">
                    <a:lumMod val="50000"/>
                  </a:schemeClr>
                </a:solidFill>
              </a:rPr>
              <a:t>, </a:t>
            </a:r>
            <a:r>
              <a:rPr lang="af-ZA" dirty="0" err="1" smtClean="0">
                <a:solidFill>
                  <a:schemeClr val="accent6">
                    <a:lumMod val="50000"/>
                  </a:schemeClr>
                </a:solidFill>
              </a:rPr>
              <a:t>straight</a:t>
            </a:r>
            <a:r>
              <a:rPr lang="af-ZA" dirty="0" smtClean="0">
                <a:solidFill>
                  <a:schemeClr val="accent6">
                    <a:lumMod val="50000"/>
                  </a:schemeClr>
                </a:solidFill>
              </a:rPr>
              <a:t> </a:t>
            </a:r>
            <a:r>
              <a:rPr lang="af-ZA" dirty="0" err="1" smtClean="0">
                <a:solidFill>
                  <a:schemeClr val="accent6">
                    <a:lumMod val="50000"/>
                  </a:schemeClr>
                </a:solidFill>
              </a:rPr>
              <a:t>paths</a:t>
            </a:r>
            <a:r>
              <a:rPr lang="af-ZA" dirty="0" smtClean="0">
                <a:solidFill>
                  <a:schemeClr val="accent6">
                    <a:lumMod val="50000"/>
                  </a:schemeClr>
                </a:solidFill>
              </a:rPr>
              <a:t> </a:t>
            </a:r>
            <a:r>
              <a:rPr lang="af-ZA" dirty="0" err="1" smtClean="0">
                <a:solidFill>
                  <a:schemeClr val="accent6">
                    <a:lumMod val="50000"/>
                  </a:schemeClr>
                </a:solidFill>
              </a:rPr>
              <a:t>for</a:t>
            </a:r>
            <a:r>
              <a:rPr lang="af-ZA" dirty="0" smtClean="0">
                <a:solidFill>
                  <a:schemeClr val="accent6">
                    <a:lumMod val="50000"/>
                  </a:schemeClr>
                </a:solidFill>
              </a:rPr>
              <a:t> </a:t>
            </a:r>
            <a:r>
              <a:rPr lang="af-ZA" dirty="0" err="1" smtClean="0">
                <a:solidFill>
                  <a:schemeClr val="accent6">
                    <a:lumMod val="50000"/>
                  </a:schemeClr>
                </a:solidFill>
              </a:rPr>
              <a:t>your</a:t>
            </a:r>
            <a:r>
              <a:rPr lang="af-ZA" dirty="0" smtClean="0">
                <a:solidFill>
                  <a:schemeClr val="accent6">
                    <a:lumMod val="50000"/>
                  </a:schemeClr>
                </a:solidFill>
              </a:rPr>
              <a:t> </a:t>
            </a:r>
            <a:r>
              <a:rPr lang="af-ZA" dirty="0" err="1" smtClean="0">
                <a:solidFill>
                  <a:schemeClr val="accent6">
                    <a:lumMod val="50000"/>
                  </a:schemeClr>
                </a:solidFill>
              </a:rPr>
              <a:t>feet</a:t>
            </a:r>
            <a:r>
              <a:rPr lang="af-ZA" dirty="0" smtClean="0">
                <a:solidFill>
                  <a:schemeClr val="accent6">
                    <a:lumMod val="50000"/>
                  </a:schemeClr>
                </a:solidFill>
              </a:rPr>
              <a:t/>
            </a:r>
            <a:br>
              <a:rPr lang="af-ZA" dirty="0" smtClean="0">
                <a:solidFill>
                  <a:schemeClr val="accent6">
                    <a:lumMod val="50000"/>
                  </a:schemeClr>
                </a:solidFill>
              </a:rPr>
            </a:br>
            <a:r>
              <a:rPr lang="af-ZA" dirty="0" smtClean="0">
                <a:solidFill>
                  <a:schemeClr val="accent6">
                    <a:lumMod val="50000"/>
                  </a:schemeClr>
                </a:solidFill>
              </a:rPr>
              <a:t>[</a:t>
            </a:r>
            <a:r>
              <a:rPr lang="af-ZA" dirty="0" err="1" smtClean="0">
                <a:solidFill>
                  <a:schemeClr val="accent6">
                    <a:lumMod val="50000"/>
                  </a:schemeClr>
                </a:solidFill>
              </a:rPr>
              <a:t>yes</a:t>
            </a:r>
            <a:r>
              <a:rPr lang="af-ZA" dirty="0" smtClean="0">
                <a:solidFill>
                  <a:schemeClr val="accent6">
                    <a:lumMod val="50000"/>
                  </a:schemeClr>
                </a:solidFill>
              </a:rPr>
              <a:t>, make </a:t>
            </a:r>
            <a:r>
              <a:rPr lang="af-ZA" dirty="0" err="1" smtClean="0">
                <a:solidFill>
                  <a:schemeClr val="accent6">
                    <a:lumMod val="50000"/>
                  </a:schemeClr>
                </a:solidFill>
              </a:rPr>
              <a:t>them</a:t>
            </a:r>
            <a:r>
              <a:rPr lang="af-ZA" dirty="0" smtClean="0">
                <a:solidFill>
                  <a:schemeClr val="accent6">
                    <a:lumMod val="50000"/>
                  </a:schemeClr>
                </a:solidFill>
              </a:rPr>
              <a:t> </a:t>
            </a:r>
            <a:r>
              <a:rPr lang="af-ZA" dirty="0" err="1" smtClean="0">
                <a:solidFill>
                  <a:schemeClr val="accent6">
                    <a:lumMod val="50000"/>
                  </a:schemeClr>
                </a:solidFill>
              </a:rPr>
              <a:t>safe</a:t>
            </a:r>
            <a:r>
              <a:rPr lang="af-ZA" dirty="0" smtClean="0">
                <a:solidFill>
                  <a:schemeClr val="accent6">
                    <a:lumMod val="50000"/>
                  </a:schemeClr>
                </a:solidFill>
              </a:rPr>
              <a:t> and </a:t>
            </a:r>
            <a:r>
              <a:rPr lang="af-ZA" dirty="0" err="1" smtClean="0">
                <a:solidFill>
                  <a:schemeClr val="accent6">
                    <a:lumMod val="50000"/>
                  </a:schemeClr>
                </a:solidFill>
              </a:rPr>
              <a:t>upright</a:t>
            </a:r>
            <a:r>
              <a:rPr lang="af-ZA" dirty="0" smtClean="0">
                <a:solidFill>
                  <a:schemeClr val="accent6">
                    <a:lumMod val="50000"/>
                  </a:schemeClr>
                </a:solidFill>
              </a:rPr>
              <a:t> and </a:t>
            </a:r>
            <a:r>
              <a:rPr lang="af-ZA" dirty="0" err="1" smtClean="0">
                <a:solidFill>
                  <a:schemeClr val="accent6">
                    <a:lumMod val="50000"/>
                  </a:schemeClr>
                </a:solidFill>
              </a:rPr>
              <a:t>happy</a:t>
            </a:r>
            <a:r>
              <a:rPr lang="af-ZA" dirty="0" smtClean="0">
                <a:solidFill>
                  <a:schemeClr val="accent6">
                    <a:lumMod val="50000"/>
                  </a:schemeClr>
                </a:solidFill>
              </a:rPr>
              <a:t> </a:t>
            </a:r>
            <a:r>
              <a:rPr lang="af-ZA" dirty="0" err="1" smtClean="0">
                <a:solidFill>
                  <a:schemeClr val="accent6">
                    <a:lumMod val="50000"/>
                  </a:schemeClr>
                </a:solidFill>
              </a:rPr>
              <a:t>paths</a:t>
            </a:r>
            <a:r>
              <a:rPr lang="af-ZA" dirty="0" smtClean="0">
                <a:solidFill>
                  <a:schemeClr val="accent6">
                    <a:lumMod val="50000"/>
                  </a:schemeClr>
                </a:solidFill>
              </a:rPr>
              <a:t> </a:t>
            </a:r>
            <a:r>
              <a:rPr lang="af-ZA" dirty="0" err="1" smtClean="0">
                <a:solidFill>
                  <a:schemeClr val="accent6">
                    <a:lumMod val="50000"/>
                  </a:schemeClr>
                </a:solidFill>
              </a:rPr>
              <a:t>that</a:t>
            </a:r>
            <a:r>
              <a:rPr lang="af-ZA" dirty="0" smtClean="0">
                <a:solidFill>
                  <a:schemeClr val="accent6">
                    <a:lumMod val="50000"/>
                  </a:schemeClr>
                </a:solidFill>
              </a:rPr>
              <a:t> </a:t>
            </a:r>
            <a:r>
              <a:rPr lang="af-ZA" dirty="0" err="1" smtClean="0">
                <a:solidFill>
                  <a:schemeClr val="accent6">
                    <a:lumMod val="50000"/>
                  </a:schemeClr>
                </a:solidFill>
              </a:rPr>
              <a:t>go</a:t>
            </a:r>
            <a:r>
              <a:rPr lang="af-ZA" dirty="0" smtClean="0">
                <a:solidFill>
                  <a:schemeClr val="accent6">
                    <a:lumMod val="50000"/>
                  </a:schemeClr>
                </a:solidFill>
              </a:rPr>
              <a:t> in </a:t>
            </a:r>
            <a:r>
              <a:rPr lang="af-ZA" b="1" u="sng" dirty="0" err="1" smtClean="0">
                <a:solidFill>
                  <a:schemeClr val="accent6">
                    <a:lumMod val="50000"/>
                  </a:schemeClr>
                </a:solidFill>
              </a:rPr>
              <a:t>the</a:t>
            </a:r>
            <a:r>
              <a:rPr lang="af-ZA" b="1" u="sng" dirty="0" smtClean="0">
                <a:solidFill>
                  <a:schemeClr val="accent6">
                    <a:lumMod val="50000"/>
                  </a:schemeClr>
                </a:solidFill>
              </a:rPr>
              <a:t> </a:t>
            </a:r>
            <a:r>
              <a:rPr lang="af-ZA" b="1" u="sng" dirty="0" err="1" smtClean="0">
                <a:solidFill>
                  <a:schemeClr val="accent6">
                    <a:lumMod val="50000"/>
                  </a:schemeClr>
                </a:solidFill>
              </a:rPr>
              <a:t>right</a:t>
            </a:r>
            <a:r>
              <a:rPr lang="af-ZA" b="1" u="sng" dirty="0" smtClean="0">
                <a:solidFill>
                  <a:schemeClr val="accent6">
                    <a:lumMod val="50000"/>
                  </a:schemeClr>
                </a:solidFill>
              </a:rPr>
              <a:t> </a:t>
            </a:r>
            <a:r>
              <a:rPr lang="af-ZA" b="1" u="sng" dirty="0" err="1" smtClean="0">
                <a:solidFill>
                  <a:schemeClr val="accent6">
                    <a:lumMod val="50000"/>
                  </a:schemeClr>
                </a:solidFill>
              </a:rPr>
              <a:t>direction</a:t>
            </a:r>
            <a:r>
              <a:rPr lang="af-ZA" dirty="0" smtClean="0">
                <a:solidFill>
                  <a:schemeClr val="accent6">
                    <a:lumMod val="50000"/>
                  </a:schemeClr>
                </a:solidFill>
              </a:rPr>
              <a:t>], ...</a:t>
            </a:r>
            <a:endParaRPr lang="en-ZA" dirty="0"/>
          </a:p>
        </p:txBody>
      </p:sp>
      <p:pic>
        <p:nvPicPr>
          <p:cNvPr id="8" name="Content Placeholder 7" descr="Road_cut.jpg"/>
          <p:cNvPicPr>
            <a:picLocks noGrp="1" noChangeAspect="1"/>
          </p:cNvPicPr>
          <p:nvPr>
            <p:ph sz="half" idx="2"/>
          </p:nvPr>
        </p:nvPicPr>
        <p:blipFill>
          <a:blip r:embed="rId3"/>
          <a:srcRect l="14400" r="22800" b="18400"/>
          <a:stretch>
            <a:fillRect/>
          </a:stretch>
        </p:blipFill>
        <p:spPr>
          <a:xfrm>
            <a:off x="4648200" y="2169966"/>
            <a:ext cx="4038600" cy="393570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n 44"/>
          <p:cNvSpPr/>
          <p:nvPr/>
        </p:nvSpPr>
        <p:spPr>
          <a:xfrm>
            <a:off x="3786182" y="2500306"/>
            <a:ext cx="785818" cy="785818"/>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4"/>
          <p:cNvSpPr>
            <a:spLocks noGrp="1"/>
          </p:cNvSpPr>
          <p:nvPr>
            <p:ph type="title"/>
          </p:nvPr>
        </p:nvSpPr>
        <p:spPr/>
        <p:txBody>
          <a:bodyPr/>
          <a:lstStyle/>
          <a:p>
            <a:r>
              <a:rPr lang="af-ZA" dirty="0" smtClean="0"/>
              <a:t> </a:t>
            </a:r>
            <a:endParaRPr lang="en-ZA" dirty="0"/>
          </a:p>
        </p:txBody>
      </p:sp>
      <p:sp>
        <p:nvSpPr>
          <p:cNvPr id="6" name="Text Placeholder 5"/>
          <p:cNvSpPr>
            <a:spLocks noGrp="1"/>
          </p:cNvSpPr>
          <p:nvPr>
            <p:ph type="body" idx="1"/>
          </p:nvPr>
        </p:nvSpPr>
        <p:spPr/>
        <p:txBody>
          <a:bodyPr/>
          <a:lstStyle/>
          <a:p>
            <a:pPr algn="ctr"/>
            <a:r>
              <a:rPr lang="af-ZA" dirty="0" smtClean="0"/>
              <a:t>“Van self”</a:t>
            </a:r>
            <a:endParaRPr lang="en-ZA" dirty="0"/>
          </a:p>
        </p:txBody>
      </p:sp>
      <p:sp>
        <p:nvSpPr>
          <p:cNvPr id="8" name="Text Placeholder 7"/>
          <p:cNvSpPr>
            <a:spLocks noGrp="1"/>
          </p:cNvSpPr>
          <p:nvPr>
            <p:ph type="body" sz="half" idx="3"/>
          </p:nvPr>
        </p:nvSpPr>
        <p:spPr/>
        <p:txBody>
          <a:bodyPr/>
          <a:lstStyle/>
          <a:p>
            <a:pPr algn="ctr"/>
            <a:r>
              <a:rPr lang="af-ZA" dirty="0" smtClean="0"/>
              <a:t>Pad</a:t>
            </a:r>
            <a:endParaRPr lang="en-ZA" dirty="0"/>
          </a:p>
        </p:txBody>
      </p:sp>
      <p:sp>
        <p:nvSpPr>
          <p:cNvPr id="7" name="Content Placeholder 6"/>
          <p:cNvSpPr>
            <a:spLocks noGrp="1"/>
          </p:cNvSpPr>
          <p:nvPr>
            <p:ph sz="quarter" idx="2"/>
          </p:nvPr>
        </p:nvSpPr>
        <p:spPr>
          <a:ln w="25400">
            <a:noFill/>
            <a:tailEnd type="stealth" w="lg" len="lg"/>
          </a:ln>
        </p:spPr>
        <p:txBody>
          <a:bodyPr/>
          <a:lstStyle/>
          <a:p>
            <a:pPr>
              <a:buNone/>
            </a:pPr>
            <a:endParaRPr lang="en-ZA" dirty="0"/>
          </a:p>
        </p:txBody>
      </p:sp>
      <p:sp>
        <p:nvSpPr>
          <p:cNvPr id="9" name="Content Placeholder 8"/>
          <p:cNvSpPr>
            <a:spLocks noGrp="1"/>
          </p:cNvSpPr>
          <p:nvPr>
            <p:ph sz="quarter" idx="4"/>
          </p:nvPr>
        </p:nvSpPr>
        <p:spPr/>
        <p:txBody>
          <a:bodyPr/>
          <a:lstStyle/>
          <a:p>
            <a:endParaRPr lang="en-ZA" dirty="0"/>
          </a:p>
        </p:txBody>
      </p:sp>
      <p:sp>
        <p:nvSpPr>
          <p:cNvPr id="18" name="Sun 17"/>
          <p:cNvSpPr/>
          <p:nvPr/>
        </p:nvSpPr>
        <p:spPr>
          <a:xfrm>
            <a:off x="7358082" y="2500306"/>
            <a:ext cx="785818" cy="785818"/>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Freeform 20"/>
          <p:cNvSpPr/>
          <p:nvPr/>
        </p:nvSpPr>
        <p:spPr>
          <a:xfrm>
            <a:off x="538618" y="2714621"/>
            <a:ext cx="1247299" cy="2571364"/>
          </a:xfrm>
          <a:custGeom>
            <a:avLst/>
            <a:gdLst>
              <a:gd name="connsiteX0" fmla="*/ 864296 w 864296"/>
              <a:gd name="connsiteY0" fmla="*/ 2129425 h 2129425"/>
              <a:gd name="connsiteX1" fmla="*/ 839244 w 864296"/>
              <a:gd name="connsiteY1" fmla="*/ 2004164 h 2129425"/>
              <a:gd name="connsiteX2" fmla="*/ 789140 w 864296"/>
              <a:gd name="connsiteY2" fmla="*/ 1929008 h 2129425"/>
              <a:gd name="connsiteX3" fmla="*/ 751562 w 864296"/>
              <a:gd name="connsiteY3" fmla="*/ 1903956 h 2129425"/>
              <a:gd name="connsiteX4" fmla="*/ 676406 w 864296"/>
              <a:gd name="connsiteY4" fmla="*/ 1878904 h 2129425"/>
              <a:gd name="connsiteX5" fmla="*/ 588723 w 864296"/>
              <a:gd name="connsiteY5" fmla="*/ 1891430 h 2129425"/>
              <a:gd name="connsiteX6" fmla="*/ 513567 w 864296"/>
              <a:gd name="connsiteY6" fmla="*/ 1954060 h 2129425"/>
              <a:gd name="connsiteX7" fmla="*/ 438411 w 864296"/>
              <a:gd name="connsiteY7" fmla="*/ 1979112 h 2129425"/>
              <a:gd name="connsiteX8" fmla="*/ 400833 w 864296"/>
              <a:gd name="connsiteY8" fmla="*/ 1966586 h 2129425"/>
              <a:gd name="connsiteX9" fmla="*/ 288099 w 864296"/>
              <a:gd name="connsiteY9" fmla="*/ 1878904 h 2129425"/>
              <a:gd name="connsiteX10" fmla="*/ 263047 w 864296"/>
              <a:gd name="connsiteY10" fmla="*/ 1841326 h 2129425"/>
              <a:gd name="connsiteX11" fmla="*/ 275573 w 864296"/>
              <a:gd name="connsiteY11" fmla="*/ 1741118 h 2129425"/>
              <a:gd name="connsiteX12" fmla="*/ 325677 w 864296"/>
              <a:gd name="connsiteY12" fmla="*/ 1665962 h 2129425"/>
              <a:gd name="connsiteX13" fmla="*/ 425885 w 864296"/>
              <a:gd name="connsiteY13" fmla="*/ 1578279 h 2129425"/>
              <a:gd name="connsiteX14" fmla="*/ 488515 w 864296"/>
              <a:gd name="connsiteY14" fmla="*/ 1503123 h 2129425"/>
              <a:gd name="connsiteX15" fmla="*/ 551145 w 864296"/>
              <a:gd name="connsiteY15" fmla="*/ 1440493 h 2129425"/>
              <a:gd name="connsiteX16" fmla="*/ 601249 w 864296"/>
              <a:gd name="connsiteY16" fmla="*/ 1365337 h 2129425"/>
              <a:gd name="connsiteX17" fmla="*/ 576197 w 864296"/>
              <a:gd name="connsiteY17" fmla="*/ 1127342 h 2129425"/>
              <a:gd name="connsiteX18" fmla="*/ 563671 w 864296"/>
              <a:gd name="connsiteY18" fmla="*/ 1077238 h 2129425"/>
              <a:gd name="connsiteX19" fmla="*/ 501041 w 864296"/>
              <a:gd name="connsiteY19" fmla="*/ 1002082 h 2129425"/>
              <a:gd name="connsiteX20" fmla="*/ 425885 w 864296"/>
              <a:gd name="connsiteY20" fmla="*/ 951978 h 2129425"/>
              <a:gd name="connsiteX21" fmla="*/ 338203 w 864296"/>
              <a:gd name="connsiteY21" fmla="*/ 889348 h 2129425"/>
              <a:gd name="connsiteX22" fmla="*/ 300625 w 864296"/>
              <a:gd name="connsiteY22" fmla="*/ 876822 h 2129425"/>
              <a:gd name="connsiteX23" fmla="*/ 237995 w 864296"/>
              <a:gd name="connsiteY23" fmla="*/ 801666 h 2129425"/>
              <a:gd name="connsiteX24" fmla="*/ 200417 w 864296"/>
              <a:gd name="connsiteY24" fmla="*/ 764088 h 2129425"/>
              <a:gd name="connsiteX25" fmla="*/ 187891 w 864296"/>
              <a:gd name="connsiteY25" fmla="*/ 713983 h 2129425"/>
              <a:gd name="connsiteX26" fmla="*/ 175365 w 864296"/>
              <a:gd name="connsiteY26" fmla="*/ 676405 h 2129425"/>
              <a:gd name="connsiteX27" fmla="*/ 200417 w 864296"/>
              <a:gd name="connsiteY27" fmla="*/ 563671 h 2129425"/>
              <a:gd name="connsiteX28" fmla="*/ 225469 w 864296"/>
              <a:gd name="connsiteY28" fmla="*/ 526093 h 2129425"/>
              <a:gd name="connsiteX29" fmla="*/ 250521 w 864296"/>
              <a:gd name="connsiteY29" fmla="*/ 450937 h 2129425"/>
              <a:gd name="connsiteX30" fmla="*/ 212943 w 864296"/>
              <a:gd name="connsiteY30" fmla="*/ 250520 h 2129425"/>
              <a:gd name="connsiteX31" fmla="*/ 200417 w 864296"/>
              <a:gd name="connsiteY31" fmla="*/ 212942 h 2129425"/>
              <a:gd name="connsiteX32" fmla="*/ 150313 w 864296"/>
              <a:gd name="connsiteY32" fmla="*/ 137786 h 2129425"/>
              <a:gd name="connsiteX33" fmla="*/ 75156 w 864296"/>
              <a:gd name="connsiteY33" fmla="*/ 87682 h 2129425"/>
              <a:gd name="connsiteX34" fmla="*/ 62630 w 864296"/>
              <a:gd name="connsiteY34" fmla="*/ 50104 h 2129425"/>
              <a:gd name="connsiteX35" fmla="*/ 25052 w 864296"/>
              <a:gd name="connsiteY35" fmla="*/ 25052 h 2129425"/>
              <a:gd name="connsiteX36" fmla="*/ 0 w 864296"/>
              <a:gd name="connsiteY36" fmla="*/ 0 h 21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4296" h="2129425">
                <a:moveTo>
                  <a:pt x="864296" y="2129425"/>
                </a:moveTo>
                <a:cubicBezTo>
                  <a:pt x="861184" y="2107641"/>
                  <a:pt x="856061" y="2034435"/>
                  <a:pt x="839244" y="2004164"/>
                </a:cubicBezTo>
                <a:cubicBezTo>
                  <a:pt x="824622" y="1977844"/>
                  <a:pt x="814192" y="1945709"/>
                  <a:pt x="789140" y="1929008"/>
                </a:cubicBezTo>
                <a:cubicBezTo>
                  <a:pt x="776614" y="1920657"/>
                  <a:pt x="765319" y="1910070"/>
                  <a:pt x="751562" y="1903956"/>
                </a:cubicBezTo>
                <a:cubicBezTo>
                  <a:pt x="727431" y="1893231"/>
                  <a:pt x="676406" y="1878904"/>
                  <a:pt x="676406" y="1878904"/>
                </a:cubicBezTo>
                <a:cubicBezTo>
                  <a:pt x="647178" y="1883079"/>
                  <a:pt x="617002" y="1882946"/>
                  <a:pt x="588723" y="1891430"/>
                </a:cubicBezTo>
                <a:cubicBezTo>
                  <a:pt x="540198" y="1905988"/>
                  <a:pt x="557328" y="1929748"/>
                  <a:pt x="513567" y="1954060"/>
                </a:cubicBezTo>
                <a:cubicBezTo>
                  <a:pt x="490483" y="1966884"/>
                  <a:pt x="438411" y="1979112"/>
                  <a:pt x="438411" y="1979112"/>
                </a:cubicBezTo>
                <a:cubicBezTo>
                  <a:pt x="425885" y="1974937"/>
                  <a:pt x="412375" y="1972998"/>
                  <a:pt x="400833" y="1966586"/>
                </a:cubicBezTo>
                <a:cubicBezTo>
                  <a:pt x="357489" y="1942506"/>
                  <a:pt x="319579" y="1916680"/>
                  <a:pt x="288099" y="1878904"/>
                </a:cubicBezTo>
                <a:cubicBezTo>
                  <a:pt x="278461" y="1867339"/>
                  <a:pt x="271398" y="1853852"/>
                  <a:pt x="263047" y="1841326"/>
                </a:cubicBezTo>
                <a:cubicBezTo>
                  <a:pt x="267222" y="1807923"/>
                  <a:pt x="264251" y="1772819"/>
                  <a:pt x="275573" y="1741118"/>
                </a:cubicBezTo>
                <a:cubicBezTo>
                  <a:pt x="285700" y="1712763"/>
                  <a:pt x="304387" y="1687252"/>
                  <a:pt x="325677" y="1665962"/>
                </a:cubicBezTo>
                <a:cubicBezTo>
                  <a:pt x="398952" y="1592686"/>
                  <a:pt x="363741" y="1619708"/>
                  <a:pt x="425885" y="1578279"/>
                </a:cubicBezTo>
                <a:cubicBezTo>
                  <a:pt x="488084" y="1484980"/>
                  <a:pt x="408143" y="1599569"/>
                  <a:pt x="488515" y="1503123"/>
                </a:cubicBezTo>
                <a:cubicBezTo>
                  <a:pt x="540707" y="1440493"/>
                  <a:pt x="482252" y="1486422"/>
                  <a:pt x="551145" y="1440493"/>
                </a:cubicBezTo>
                <a:cubicBezTo>
                  <a:pt x="567846" y="1415441"/>
                  <a:pt x="603127" y="1395387"/>
                  <a:pt x="601249" y="1365337"/>
                </a:cubicBezTo>
                <a:cubicBezTo>
                  <a:pt x="581067" y="1042425"/>
                  <a:pt x="611238" y="1249985"/>
                  <a:pt x="576197" y="1127342"/>
                </a:cubicBezTo>
                <a:cubicBezTo>
                  <a:pt x="571468" y="1110789"/>
                  <a:pt x="570452" y="1093061"/>
                  <a:pt x="563671" y="1077238"/>
                </a:cubicBezTo>
                <a:cubicBezTo>
                  <a:pt x="553332" y="1053114"/>
                  <a:pt x="520389" y="1017130"/>
                  <a:pt x="501041" y="1002082"/>
                </a:cubicBezTo>
                <a:cubicBezTo>
                  <a:pt x="477275" y="983597"/>
                  <a:pt x="449972" y="970043"/>
                  <a:pt x="425885" y="951978"/>
                </a:cubicBezTo>
                <a:cubicBezTo>
                  <a:pt x="414537" y="943467"/>
                  <a:pt x="356519" y="898506"/>
                  <a:pt x="338203" y="889348"/>
                </a:cubicBezTo>
                <a:cubicBezTo>
                  <a:pt x="326393" y="883443"/>
                  <a:pt x="313151" y="880997"/>
                  <a:pt x="300625" y="876822"/>
                </a:cubicBezTo>
                <a:cubicBezTo>
                  <a:pt x="190840" y="767037"/>
                  <a:pt x="325191" y="906301"/>
                  <a:pt x="237995" y="801666"/>
                </a:cubicBezTo>
                <a:cubicBezTo>
                  <a:pt x="226654" y="788057"/>
                  <a:pt x="212943" y="776614"/>
                  <a:pt x="200417" y="764088"/>
                </a:cubicBezTo>
                <a:cubicBezTo>
                  <a:pt x="196242" y="747386"/>
                  <a:pt x="192620" y="730536"/>
                  <a:pt x="187891" y="713983"/>
                </a:cubicBezTo>
                <a:cubicBezTo>
                  <a:pt x="184264" y="701287"/>
                  <a:pt x="175365" y="689609"/>
                  <a:pt x="175365" y="676405"/>
                </a:cubicBezTo>
                <a:cubicBezTo>
                  <a:pt x="175365" y="657161"/>
                  <a:pt x="187500" y="589505"/>
                  <a:pt x="200417" y="563671"/>
                </a:cubicBezTo>
                <a:cubicBezTo>
                  <a:pt x="207150" y="550206"/>
                  <a:pt x="219355" y="539850"/>
                  <a:pt x="225469" y="526093"/>
                </a:cubicBezTo>
                <a:cubicBezTo>
                  <a:pt x="236194" y="501962"/>
                  <a:pt x="250521" y="450937"/>
                  <a:pt x="250521" y="450937"/>
                </a:cubicBezTo>
                <a:cubicBezTo>
                  <a:pt x="227759" y="155035"/>
                  <a:pt x="270703" y="366042"/>
                  <a:pt x="212943" y="250520"/>
                </a:cubicBezTo>
                <a:cubicBezTo>
                  <a:pt x="207038" y="238710"/>
                  <a:pt x="206829" y="224484"/>
                  <a:pt x="200417" y="212942"/>
                </a:cubicBezTo>
                <a:cubicBezTo>
                  <a:pt x="185795" y="186622"/>
                  <a:pt x="175365" y="154487"/>
                  <a:pt x="150313" y="137786"/>
                </a:cubicBezTo>
                <a:lnTo>
                  <a:pt x="75156" y="87682"/>
                </a:lnTo>
                <a:cubicBezTo>
                  <a:pt x="70981" y="75156"/>
                  <a:pt x="70878" y="60414"/>
                  <a:pt x="62630" y="50104"/>
                </a:cubicBezTo>
                <a:cubicBezTo>
                  <a:pt x="53226" y="38349"/>
                  <a:pt x="36807" y="34456"/>
                  <a:pt x="25052" y="25052"/>
                </a:cubicBezTo>
                <a:cubicBezTo>
                  <a:pt x="15830" y="17675"/>
                  <a:pt x="8351" y="8351"/>
                  <a:pt x="0" y="0"/>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2" name="Freeform 21"/>
          <p:cNvSpPr/>
          <p:nvPr/>
        </p:nvSpPr>
        <p:spPr>
          <a:xfrm>
            <a:off x="1415441" y="2928935"/>
            <a:ext cx="2870807" cy="2482310"/>
          </a:xfrm>
          <a:custGeom>
            <a:avLst/>
            <a:gdLst>
              <a:gd name="connsiteX0" fmla="*/ 0 w 2906038"/>
              <a:gd name="connsiteY0" fmla="*/ 2129425 h 2129425"/>
              <a:gd name="connsiteX1" fmla="*/ 150312 w 2906038"/>
              <a:gd name="connsiteY1" fmla="*/ 2091847 h 2129425"/>
              <a:gd name="connsiteX2" fmla="*/ 187891 w 2906038"/>
              <a:gd name="connsiteY2" fmla="*/ 2079321 h 2129425"/>
              <a:gd name="connsiteX3" fmla="*/ 225469 w 2906038"/>
              <a:gd name="connsiteY3" fmla="*/ 2066795 h 2129425"/>
              <a:gd name="connsiteX4" fmla="*/ 263047 w 2906038"/>
              <a:gd name="connsiteY4" fmla="*/ 2029217 h 2129425"/>
              <a:gd name="connsiteX5" fmla="*/ 325677 w 2906038"/>
              <a:gd name="connsiteY5" fmla="*/ 1916482 h 2129425"/>
              <a:gd name="connsiteX6" fmla="*/ 338203 w 2906038"/>
              <a:gd name="connsiteY6" fmla="*/ 1866378 h 2129425"/>
              <a:gd name="connsiteX7" fmla="*/ 325677 w 2906038"/>
              <a:gd name="connsiteY7" fmla="*/ 1553228 h 2129425"/>
              <a:gd name="connsiteX8" fmla="*/ 300625 w 2906038"/>
              <a:gd name="connsiteY8" fmla="*/ 1490597 h 2129425"/>
              <a:gd name="connsiteX9" fmla="*/ 250521 w 2906038"/>
              <a:gd name="connsiteY9" fmla="*/ 1415441 h 2129425"/>
              <a:gd name="connsiteX10" fmla="*/ 187891 w 2906038"/>
              <a:gd name="connsiteY10" fmla="*/ 1340285 h 2129425"/>
              <a:gd name="connsiteX11" fmla="*/ 175364 w 2906038"/>
              <a:gd name="connsiteY11" fmla="*/ 1302707 h 2129425"/>
              <a:gd name="connsiteX12" fmla="*/ 150312 w 2906038"/>
              <a:gd name="connsiteY12" fmla="*/ 1177447 h 2129425"/>
              <a:gd name="connsiteX13" fmla="*/ 125260 w 2906038"/>
              <a:gd name="connsiteY13" fmla="*/ 1102291 h 2129425"/>
              <a:gd name="connsiteX14" fmla="*/ 112734 w 2906038"/>
              <a:gd name="connsiteY14" fmla="*/ 1064713 h 2129425"/>
              <a:gd name="connsiteX15" fmla="*/ 100208 w 2906038"/>
              <a:gd name="connsiteY15" fmla="*/ 1027134 h 2129425"/>
              <a:gd name="connsiteX16" fmla="*/ 112734 w 2906038"/>
              <a:gd name="connsiteY16" fmla="*/ 989556 h 2129425"/>
              <a:gd name="connsiteX17" fmla="*/ 250521 w 2906038"/>
              <a:gd name="connsiteY17" fmla="*/ 1002082 h 2129425"/>
              <a:gd name="connsiteX18" fmla="*/ 438411 w 2906038"/>
              <a:gd name="connsiteY18" fmla="*/ 1027134 h 2129425"/>
              <a:gd name="connsiteX19" fmla="*/ 526093 w 2906038"/>
              <a:gd name="connsiteY19" fmla="*/ 1014608 h 2129425"/>
              <a:gd name="connsiteX20" fmla="*/ 588723 w 2906038"/>
              <a:gd name="connsiteY20" fmla="*/ 951978 h 2129425"/>
              <a:gd name="connsiteX21" fmla="*/ 626301 w 2906038"/>
              <a:gd name="connsiteY21" fmla="*/ 914400 h 2129425"/>
              <a:gd name="connsiteX22" fmla="*/ 713984 w 2906038"/>
              <a:gd name="connsiteY22" fmla="*/ 776614 h 2129425"/>
              <a:gd name="connsiteX23" fmla="*/ 739036 w 2906038"/>
              <a:gd name="connsiteY23" fmla="*/ 701458 h 2129425"/>
              <a:gd name="connsiteX24" fmla="*/ 713984 w 2906038"/>
              <a:gd name="connsiteY24" fmla="*/ 425885 h 2129425"/>
              <a:gd name="connsiteX25" fmla="*/ 663880 w 2906038"/>
              <a:gd name="connsiteY25" fmla="*/ 338203 h 2129425"/>
              <a:gd name="connsiteX26" fmla="*/ 638827 w 2906038"/>
              <a:gd name="connsiteY26" fmla="*/ 313151 h 2129425"/>
              <a:gd name="connsiteX27" fmla="*/ 588723 w 2906038"/>
              <a:gd name="connsiteY27" fmla="*/ 237995 h 2129425"/>
              <a:gd name="connsiteX28" fmla="*/ 563671 w 2906038"/>
              <a:gd name="connsiteY28" fmla="*/ 200417 h 2129425"/>
              <a:gd name="connsiteX29" fmla="*/ 538619 w 2906038"/>
              <a:gd name="connsiteY29" fmla="*/ 162839 h 2129425"/>
              <a:gd name="connsiteX30" fmla="*/ 563671 w 2906038"/>
              <a:gd name="connsiteY30" fmla="*/ 87682 h 2129425"/>
              <a:gd name="connsiteX31" fmla="*/ 688932 w 2906038"/>
              <a:gd name="connsiteY31" fmla="*/ 50104 h 2129425"/>
              <a:gd name="connsiteX32" fmla="*/ 889348 w 2906038"/>
              <a:gd name="connsiteY32" fmla="*/ 62630 h 2129425"/>
              <a:gd name="connsiteX33" fmla="*/ 964504 w 2906038"/>
              <a:gd name="connsiteY33" fmla="*/ 112734 h 2129425"/>
              <a:gd name="connsiteX34" fmla="*/ 1002082 w 2906038"/>
              <a:gd name="connsiteY34" fmla="*/ 125260 h 2129425"/>
              <a:gd name="connsiteX35" fmla="*/ 1139869 w 2906038"/>
              <a:gd name="connsiteY35" fmla="*/ 225469 h 2129425"/>
              <a:gd name="connsiteX36" fmla="*/ 1202499 w 2906038"/>
              <a:gd name="connsiteY36" fmla="*/ 275573 h 2129425"/>
              <a:gd name="connsiteX37" fmla="*/ 1277655 w 2906038"/>
              <a:gd name="connsiteY37" fmla="*/ 313151 h 2129425"/>
              <a:gd name="connsiteX38" fmla="*/ 1315233 w 2906038"/>
              <a:gd name="connsiteY38" fmla="*/ 350729 h 2129425"/>
              <a:gd name="connsiteX39" fmla="*/ 1377863 w 2906038"/>
              <a:gd name="connsiteY39" fmla="*/ 388307 h 2129425"/>
              <a:gd name="connsiteX40" fmla="*/ 1453019 w 2906038"/>
              <a:gd name="connsiteY40" fmla="*/ 438411 h 2129425"/>
              <a:gd name="connsiteX41" fmla="*/ 1490597 w 2906038"/>
              <a:gd name="connsiteY41" fmla="*/ 463463 h 2129425"/>
              <a:gd name="connsiteX42" fmla="*/ 1553227 w 2906038"/>
              <a:gd name="connsiteY42" fmla="*/ 450937 h 2129425"/>
              <a:gd name="connsiteX43" fmla="*/ 1578280 w 2906038"/>
              <a:gd name="connsiteY43" fmla="*/ 413359 h 2129425"/>
              <a:gd name="connsiteX44" fmla="*/ 1615858 w 2906038"/>
              <a:gd name="connsiteY44" fmla="*/ 363255 h 2129425"/>
              <a:gd name="connsiteX45" fmla="*/ 1653436 w 2906038"/>
              <a:gd name="connsiteY45" fmla="*/ 350729 h 2129425"/>
              <a:gd name="connsiteX46" fmla="*/ 1741118 w 2906038"/>
              <a:gd name="connsiteY46" fmla="*/ 300625 h 2129425"/>
              <a:gd name="connsiteX47" fmla="*/ 1778696 w 2906038"/>
              <a:gd name="connsiteY47" fmla="*/ 275573 h 2129425"/>
              <a:gd name="connsiteX48" fmla="*/ 1816274 w 2906038"/>
              <a:gd name="connsiteY48" fmla="*/ 263047 h 2129425"/>
              <a:gd name="connsiteX49" fmla="*/ 1866378 w 2906038"/>
              <a:gd name="connsiteY49" fmla="*/ 237995 h 2129425"/>
              <a:gd name="connsiteX50" fmla="*/ 1966586 w 2906038"/>
              <a:gd name="connsiteY50" fmla="*/ 212943 h 2129425"/>
              <a:gd name="connsiteX51" fmla="*/ 2004164 w 2906038"/>
              <a:gd name="connsiteY51" fmla="*/ 187891 h 2129425"/>
              <a:gd name="connsiteX52" fmla="*/ 2079321 w 2906038"/>
              <a:gd name="connsiteY52" fmla="*/ 162839 h 2129425"/>
              <a:gd name="connsiteX53" fmla="*/ 2116899 w 2906038"/>
              <a:gd name="connsiteY53" fmla="*/ 137786 h 2129425"/>
              <a:gd name="connsiteX54" fmla="*/ 2204581 w 2906038"/>
              <a:gd name="connsiteY54" fmla="*/ 112734 h 2129425"/>
              <a:gd name="connsiteX55" fmla="*/ 2292263 w 2906038"/>
              <a:gd name="connsiteY55" fmla="*/ 187891 h 2129425"/>
              <a:gd name="connsiteX56" fmla="*/ 2329841 w 2906038"/>
              <a:gd name="connsiteY56" fmla="*/ 212943 h 2129425"/>
              <a:gd name="connsiteX57" fmla="*/ 2354893 w 2906038"/>
              <a:gd name="connsiteY57" fmla="*/ 250521 h 2129425"/>
              <a:gd name="connsiteX58" fmla="*/ 2417523 w 2906038"/>
              <a:gd name="connsiteY58" fmla="*/ 300625 h 2129425"/>
              <a:gd name="connsiteX59" fmla="*/ 2430049 w 2906038"/>
              <a:gd name="connsiteY59" fmla="*/ 338203 h 2129425"/>
              <a:gd name="connsiteX60" fmla="*/ 2480154 w 2906038"/>
              <a:gd name="connsiteY60" fmla="*/ 363255 h 2129425"/>
              <a:gd name="connsiteX61" fmla="*/ 2517732 w 2906038"/>
              <a:gd name="connsiteY61" fmla="*/ 388307 h 2129425"/>
              <a:gd name="connsiteX62" fmla="*/ 2617940 w 2906038"/>
              <a:gd name="connsiteY62" fmla="*/ 338203 h 2129425"/>
              <a:gd name="connsiteX63" fmla="*/ 2693096 w 2906038"/>
              <a:gd name="connsiteY63" fmla="*/ 288099 h 2129425"/>
              <a:gd name="connsiteX64" fmla="*/ 2718148 w 2906038"/>
              <a:gd name="connsiteY64" fmla="*/ 250521 h 2129425"/>
              <a:gd name="connsiteX65" fmla="*/ 2755726 w 2906038"/>
              <a:gd name="connsiteY65" fmla="*/ 225469 h 2129425"/>
              <a:gd name="connsiteX66" fmla="*/ 2805830 w 2906038"/>
              <a:gd name="connsiteY66" fmla="*/ 150313 h 2129425"/>
              <a:gd name="connsiteX67" fmla="*/ 2868460 w 2906038"/>
              <a:gd name="connsiteY67" fmla="*/ 50104 h 2129425"/>
              <a:gd name="connsiteX68" fmla="*/ 2906038 w 2906038"/>
              <a:gd name="connsiteY68" fmla="*/ 0 h 21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906038" h="2129425">
                <a:moveTo>
                  <a:pt x="0" y="2129425"/>
                </a:moveTo>
                <a:cubicBezTo>
                  <a:pt x="101206" y="2112557"/>
                  <a:pt x="51060" y="2124931"/>
                  <a:pt x="150312" y="2091847"/>
                </a:cubicBezTo>
                <a:lnTo>
                  <a:pt x="187891" y="2079321"/>
                </a:lnTo>
                <a:lnTo>
                  <a:pt x="225469" y="2066795"/>
                </a:lnTo>
                <a:cubicBezTo>
                  <a:pt x="237995" y="2054269"/>
                  <a:pt x="252171" y="2043200"/>
                  <a:pt x="263047" y="2029217"/>
                </a:cubicBezTo>
                <a:cubicBezTo>
                  <a:pt x="303564" y="1977123"/>
                  <a:pt x="311045" y="1967693"/>
                  <a:pt x="325677" y="1916482"/>
                </a:cubicBezTo>
                <a:cubicBezTo>
                  <a:pt x="330406" y="1899929"/>
                  <a:pt x="334028" y="1883079"/>
                  <a:pt x="338203" y="1866378"/>
                </a:cubicBezTo>
                <a:cubicBezTo>
                  <a:pt x="334028" y="1761995"/>
                  <a:pt x="336072" y="1657176"/>
                  <a:pt x="325677" y="1553228"/>
                </a:cubicBezTo>
                <a:cubicBezTo>
                  <a:pt x="323440" y="1530854"/>
                  <a:pt x="311392" y="1510337"/>
                  <a:pt x="300625" y="1490597"/>
                </a:cubicBezTo>
                <a:cubicBezTo>
                  <a:pt x="286207" y="1464165"/>
                  <a:pt x="271811" y="1436731"/>
                  <a:pt x="250521" y="1415441"/>
                </a:cubicBezTo>
                <a:cubicBezTo>
                  <a:pt x="222817" y="1387737"/>
                  <a:pt x="205331" y="1375164"/>
                  <a:pt x="187891" y="1340285"/>
                </a:cubicBezTo>
                <a:cubicBezTo>
                  <a:pt x="181986" y="1328475"/>
                  <a:pt x="178991" y="1315403"/>
                  <a:pt x="175364" y="1302707"/>
                </a:cubicBezTo>
                <a:cubicBezTo>
                  <a:pt x="133740" y="1157028"/>
                  <a:pt x="199509" y="1374234"/>
                  <a:pt x="150312" y="1177447"/>
                </a:cubicBezTo>
                <a:cubicBezTo>
                  <a:pt x="143907" y="1151828"/>
                  <a:pt x="133611" y="1127343"/>
                  <a:pt x="125260" y="1102291"/>
                </a:cubicBezTo>
                <a:lnTo>
                  <a:pt x="112734" y="1064713"/>
                </a:lnTo>
                <a:lnTo>
                  <a:pt x="100208" y="1027134"/>
                </a:lnTo>
                <a:cubicBezTo>
                  <a:pt x="104383" y="1014608"/>
                  <a:pt x="99710" y="991727"/>
                  <a:pt x="112734" y="989556"/>
                </a:cubicBezTo>
                <a:cubicBezTo>
                  <a:pt x="158225" y="981974"/>
                  <a:pt x="204631" y="997493"/>
                  <a:pt x="250521" y="1002082"/>
                </a:cubicBezTo>
                <a:cubicBezTo>
                  <a:pt x="365500" y="1013580"/>
                  <a:pt x="341408" y="1010967"/>
                  <a:pt x="438411" y="1027134"/>
                </a:cubicBezTo>
                <a:cubicBezTo>
                  <a:pt x="467638" y="1022959"/>
                  <a:pt x="497814" y="1023092"/>
                  <a:pt x="526093" y="1014608"/>
                </a:cubicBezTo>
                <a:cubicBezTo>
                  <a:pt x="566918" y="1002360"/>
                  <a:pt x="564599" y="980927"/>
                  <a:pt x="588723" y="951978"/>
                </a:cubicBezTo>
                <a:cubicBezTo>
                  <a:pt x="600064" y="938369"/>
                  <a:pt x="616790" y="929345"/>
                  <a:pt x="626301" y="914400"/>
                </a:cubicBezTo>
                <a:cubicBezTo>
                  <a:pt x="727848" y="754828"/>
                  <a:pt x="629356" y="861242"/>
                  <a:pt x="713984" y="776614"/>
                </a:cubicBezTo>
                <a:cubicBezTo>
                  <a:pt x="722335" y="751562"/>
                  <a:pt x="740501" y="727824"/>
                  <a:pt x="739036" y="701458"/>
                </a:cubicBezTo>
                <a:cubicBezTo>
                  <a:pt x="737259" y="669465"/>
                  <a:pt x="742089" y="500833"/>
                  <a:pt x="713984" y="425885"/>
                </a:cubicBezTo>
                <a:cubicBezTo>
                  <a:pt x="704908" y="401682"/>
                  <a:pt x="680982" y="359580"/>
                  <a:pt x="663880" y="338203"/>
                </a:cubicBezTo>
                <a:cubicBezTo>
                  <a:pt x="656502" y="328981"/>
                  <a:pt x="645913" y="322599"/>
                  <a:pt x="638827" y="313151"/>
                </a:cubicBezTo>
                <a:cubicBezTo>
                  <a:pt x="620762" y="289064"/>
                  <a:pt x="605424" y="263047"/>
                  <a:pt x="588723" y="237995"/>
                </a:cubicBezTo>
                <a:lnTo>
                  <a:pt x="563671" y="200417"/>
                </a:lnTo>
                <a:lnTo>
                  <a:pt x="538619" y="162839"/>
                </a:lnTo>
                <a:cubicBezTo>
                  <a:pt x="546970" y="137787"/>
                  <a:pt x="538619" y="96033"/>
                  <a:pt x="563671" y="87682"/>
                </a:cubicBezTo>
                <a:cubicBezTo>
                  <a:pt x="655159" y="57186"/>
                  <a:pt x="613208" y="69035"/>
                  <a:pt x="688932" y="50104"/>
                </a:cubicBezTo>
                <a:cubicBezTo>
                  <a:pt x="755737" y="54279"/>
                  <a:pt x="822780" y="55623"/>
                  <a:pt x="889348" y="62630"/>
                </a:cubicBezTo>
                <a:cubicBezTo>
                  <a:pt x="942400" y="68214"/>
                  <a:pt x="919375" y="82648"/>
                  <a:pt x="964504" y="112734"/>
                </a:cubicBezTo>
                <a:cubicBezTo>
                  <a:pt x="975490" y="120058"/>
                  <a:pt x="989556" y="121085"/>
                  <a:pt x="1002082" y="125260"/>
                </a:cubicBezTo>
                <a:cubicBezTo>
                  <a:pt x="1066808" y="168413"/>
                  <a:pt x="1048673" y="155319"/>
                  <a:pt x="1139869" y="225469"/>
                </a:cubicBezTo>
                <a:cubicBezTo>
                  <a:pt x="1161060" y="241770"/>
                  <a:pt x="1177136" y="267119"/>
                  <a:pt x="1202499" y="275573"/>
                </a:cubicBezTo>
                <a:cubicBezTo>
                  <a:pt x="1240161" y="288127"/>
                  <a:pt x="1245279" y="286171"/>
                  <a:pt x="1277655" y="313151"/>
                </a:cubicBezTo>
                <a:cubicBezTo>
                  <a:pt x="1291264" y="324492"/>
                  <a:pt x="1301061" y="340100"/>
                  <a:pt x="1315233" y="350729"/>
                </a:cubicBezTo>
                <a:cubicBezTo>
                  <a:pt x="1334710" y="365337"/>
                  <a:pt x="1357323" y="375236"/>
                  <a:pt x="1377863" y="388307"/>
                </a:cubicBezTo>
                <a:cubicBezTo>
                  <a:pt x="1403265" y="404472"/>
                  <a:pt x="1427967" y="421710"/>
                  <a:pt x="1453019" y="438411"/>
                </a:cubicBezTo>
                <a:lnTo>
                  <a:pt x="1490597" y="463463"/>
                </a:lnTo>
                <a:cubicBezTo>
                  <a:pt x="1511474" y="459288"/>
                  <a:pt x="1534742" y="461500"/>
                  <a:pt x="1553227" y="450937"/>
                </a:cubicBezTo>
                <a:cubicBezTo>
                  <a:pt x="1566298" y="443468"/>
                  <a:pt x="1569530" y="425609"/>
                  <a:pt x="1578280" y="413359"/>
                </a:cubicBezTo>
                <a:cubicBezTo>
                  <a:pt x="1590414" y="396371"/>
                  <a:pt x="1599820" y="376620"/>
                  <a:pt x="1615858" y="363255"/>
                </a:cubicBezTo>
                <a:cubicBezTo>
                  <a:pt x="1626001" y="354802"/>
                  <a:pt x="1640910" y="354904"/>
                  <a:pt x="1653436" y="350729"/>
                </a:cubicBezTo>
                <a:cubicBezTo>
                  <a:pt x="1774590" y="259863"/>
                  <a:pt x="1645479" y="348444"/>
                  <a:pt x="1741118" y="300625"/>
                </a:cubicBezTo>
                <a:cubicBezTo>
                  <a:pt x="1754583" y="293892"/>
                  <a:pt x="1765231" y="282306"/>
                  <a:pt x="1778696" y="275573"/>
                </a:cubicBezTo>
                <a:cubicBezTo>
                  <a:pt x="1790506" y="269668"/>
                  <a:pt x="1804138" y="268248"/>
                  <a:pt x="1816274" y="263047"/>
                </a:cubicBezTo>
                <a:cubicBezTo>
                  <a:pt x="1833437" y="255691"/>
                  <a:pt x="1848664" y="243900"/>
                  <a:pt x="1866378" y="237995"/>
                </a:cubicBezTo>
                <a:cubicBezTo>
                  <a:pt x="1899042" y="227107"/>
                  <a:pt x="1966586" y="212943"/>
                  <a:pt x="1966586" y="212943"/>
                </a:cubicBezTo>
                <a:cubicBezTo>
                  <a:pt x="1979112" y="204592"/>
                  <a:pt x="1990407" y="194005"/>
                  <a:pt x="2004164" y="187891"/>
                </a:cubicBezTo>
                <a:cubicBezTo>
                  <a:pt x="2028295" y="177166"/>
                  <a:pt x="2079321" y="162839"/>
                  <a:pt x="2079321" y="162839"/>
                </a:cubicBezTo>
                <a:cubicBezTo>
                  <a:pt x="2091847" y="154488"/>
                  <a:pt x="2103434" y="144519"/>
                  <a:pt x="2116899" y="137786"/>
                </a:cubicBezTo>
                <a:cubicBezTo>
                  <a:pt x="2134868" y="128801"/>
                  <a:pt x="2188529" y="116747"/>
                  <a:pt x="2204581" y="112734"/>
                </a:cubicBezTo>
                <a:cubicBezTo>
                  <a:pt x="2290851" y="170248"/>
                  <a:pt x="2185952" y="96766"/>
                  <a:pt x="2292263" y="187891"/>
                </a:cubicBezTo>
                <a:cubicBezTo>
                  <a:pt x="2303693" y="197688"/>
                  <a:pt x="2317315" y="204592"/>
                  <a:pt x="2329841" y="212943"/>
                </a:cubicBezTo>
                <a:cubicBezTo>
                  <a:pt x="2338192" y="225469"/>
                  <a:pt x="2344248" y="239876"/>
                  <a:pt x="2354893" y="250521"/>
                </a:cubicBezTo>
                <a:cubicBezTo>
                  <a:pt x="2373798" y="269426"/>
                  <a:pt x="2400124" y="280326"/>
                  <a:pt x="2417523" y="300625"/>
                </a:cubicBezTo>
                <a:cubicBezTo>
                  <a:pt x="2426116" y="310650"/>
                  <a:pt x="2420713" y="328867"/>
                  <a:pt x="2430049" y="338203"/>
                </a:cubicBezTo>
                <a:cubicBezTo>
                  <a:pt x="2443253" y="351407"/>
                  <a:pt x="2463941" y="353991"/>
                  <a:pt x="2480154" y="363255"/>
                </a:cubicBezTo>
                <a:cubicBezTo>
                  <a:pt x="2493225" y="370724"/>
                  <a:pt x="2505206" y="379956"/>
                  <a:pt x="2517732" y="388307"/>
                </a:cubicBezTo>
                <a:cubicBezTo>
                  <a:pt x="2622062" y="367441"/>
                  <a:pt x="2545064" y="394884"/>
                  <a:pt x="2617940" y="338203"/>
                </a:cubicBezTo>
                <a:cubicBezTo>
                  <a:pt x="2641706" y="319718"/>
                  <a:pt x="2693096" y="288099"/>
                  <a:pt x="2693096" y="288099"/>
                </a:cubicBezTo>
                <a:cubicBezTo>
                  <a:pt x="2701447" y="275573"/>
                  <a:pt x="2707503" y="261166"/>
                  <a:pt x="2718148" y="250521"/>
                </a:cubicBezTo>
                <a:cubicBezTo>
                  <a:pt x="2728793" y="239876"/>
                  <a:pt x="2745813" y="236799"/>
                  <a:pt x="2755726" y="225469"/>
                </a:cubicBezTo>
                <a:cubicBezTo>
                  <a:pt x="2775553" y="202810"/>
                  <a:pt x="2805830" y="150313"/>
                  <a:pt x="2805830" y="150313"/>
                </a:cubicBezTo>
                <a:cubicBezTo>
                  <a:pt x="2835643" y="60874"/>
                  <a:pt x="2808910" y="89804"/>
                  <a:pt x="2868460" y="50104"/>
                </a:cubicBezTo>
                <a:cubicBezTo>
                  <a:pt x="2883938" y="3669"/>
                  <a:pt x="2869176" y="18431"/>
                  <a:pt x="2906038" y="0"/>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3" name="Freeform 22"/>
          <p:cNvSpPr/>
          <p:nvPr/>
        </p:nvSpPr>
        <p:spPr>
          <a:xfrm>
            <a:off x="1352811" y="4171167"/>
            <a:ext cx="3087308" cy="2004165"/>
          </a:xfrm>
          <a:custGeom>
            <a:avLst/>
            <a:gdLst>
              <a:gd name="connsiteX0" fmla="*/ 0 w 3087308"/>
              <a:gd name="connsiteY0" fmla="*/ 1290181 h 2004165"/>
              <a:gd name="connsiteX1" fmla="*/ 87682 w 3087308"/>
              <a:gd name="connsiteY1" fmla="*/ 1265129 h 2004165"/>
              <a:gd name="connsiteX2" fmla="*/ 325677 w 3087308"/>
              <a:gd name="connsiteY2" fmla="*/ 1277655 h 2004165"/>
              <a:gd name="connsiteX3" fmla="*/ 400833 w 3087308"/>
              <a:gd name="connsiteY3" fmla="*/ 1302707 h 2004165"/>
              <a:gd name="connsiteX4" fmla="*/ 463463 w 3087308"/>
              <a:gd name="connsiteY4" fmla="*/ 1365337 h 2004165"/>
              <a:gd name="connsiteX5" fmla="*/ 488515 w 3087308"/>
              <a:gd name="connsiteY5" fmla="*/ 1402915 h 2004165"/>
              <a:gd name="connsiteX6" fmla="*/ 551145 w 3087308"/>
              <a:gd name="connsiteY6" fmla="*/ 1478071 h 2004165"/>
              <a:gd name="connsiteX7" fmla="*/ 563671 w 3087308"/>
              <a:gd name="connsiteY7" fmla="*/ 1515649 h 2004165"/>
              <a:gd name="connsiteX8" fmla="*/ 601249 w 3087308"/>
              <a:gd name="connsiteY8" fmla="*/ 1540701 h 2004165"/>
              <a:gd name="connsiteX9" fmla="*/ 676405 w 3087308"/>
              <a:gd name="connsiteY9" fmla="*/ 1603332 h 2004165"/>
              <a:gd name="connsiteX10" fmla="*/ 764088 w 3087308"/>
              <a:gd name="connsiteY10" fmla="*/ 1628384 h 2004165"/>
              <a:gd name="connsiteX11" fmla="*/ 939452 w 3087308"/>
              <a:gd name="connsiteY11" fmla="*/ 1615858 h 2004165"/>
              <a:gd name="connsiteX12" fmla="*/ 989556 w 3087308"/>
              <a:gd name="connsiteY12" fmla="*/ 1590806 h 2004165"/>
              <a:gd name="connsiteX13" fmla="*/ 1039660 w 3087308"/>
              <a:gd name="connsiteY13" fmla="*/ 1578280 h 2004165"/>
              <a:gd name="connsiteX14" fmla="*/ 1077238 w 3087308"/>
              <a:gd name="connsiteY14" fmla="*/ 1565754 h 2004165"/>
              <a:gd name="connsiteX15" fmla="*/ 1189973 w 3087308"/>
              <a:gd name="connsiteY15" fmla="*/ 1503123 h 2004165"/>
              <a:gd name="connsiteX16" fmla="*/ 1227551 w 3087308"/>
              <a:gd name="connsiteY16" fmla="*/ 1478071 h 2004165"/>
              <a:gd name="connsiteX17" fmla="*/ 1290181 w 3087308"/>
              <a:gd name="connsiteY17" fmla="*/ 1465545 h 2004165"/>
              <a:gd name="connsiteX18" fmla="*/ 1340285 w 3087308"/>
              <a:gd name="connsiteY18" fmla="*/ 1453019 h 2004165"/>
              <a:gd name="connsiteX19" fmla="*/ 1402915 w 3087308"/>
              <a:gd name="connsiteY19" fmla="*/ 1465545 h 2004165"/>
              <a:gd name="connsiteX20" fmla="*/ 1440493 w 3087308"/>
              <a:gd name="connsiteY20" fmla="*/ 1503123 h 2004165"/>
              <a:gd name="connsiteX21" fmla="*/ 1478071 w 3087308"/>
              <a:gd name="connsiteY21" fmla="*/ 1528175 h 2004165"/>
              <a:gd name="connsiteX22" fmla="*/ 1515649 w 3087308"/>
              <a:gd name="connsiteY22" fmla="*/ 1603332 h 2004165"/>
              <a:gd name="connsiteX23" fmla="*/ 1540701 w 3087308"/>
              <a:gd name="connsiteY23" fmla="*/ 1678488 h 2004165"/>
              <a:gd name="connsiteX24" fmla="*/ 1553227 w 3087308"/>
              <a:gd name="connsiteY24" fmla="*/ 1716066 h 2004165"/>
              <a:gd name="connsiteX25" fmla="*/ 1565753 w 3087308"/>
              <a:gd name="connsiteY25" fmla="*/ 1753644 h 2004165"/>
              <a:gd name="connsiteX26" fmla="*/ 1590805 w 3087308"/>
              <a:gd name="connsiteY26" fmla="*/ 1791222 h 2004165"/>
              <a:gd name="connsiteX27" fmla="*/ 1678488 w 3087308"/>
              <a:gd name="connsiteY27" fmla="*/ 1866378 h 2004165"/>
              <a:gd name="connsiteX28" fmla="*/ 1716066 w 3087308"/>
              <a:gd name="connsiteY28" fmla="*/ 1891430 h 2004165"/>
              <a:gd name="connsiteX29" fmla="*/ 1766170 w 3087308"/>
              <a:gd name="connsiteY29" fmla="*/ 1903956 h 2004165"/>
              <a:gd name="connsiteX30" fmla="*/ 1816274 w 3087308"/>
              <a:gd name="connsiteY30" fmla="*/ 1929008 h 2004165"/>
              <a:gd name="connsiteX31" fmla="*/ 1903956 w 3087308"/>
              <a:gd name="connsiteY31" fmla="*/ 1941534 h 2004165"/>
              <a:gd name="connsiteX32" fmla="*/ 1966586 w 3087308"/>
              <a:gd name="connsiteY32" fmla="*/ 1954060 h 2004165"/>
              <a:gd name="connsiteX33" fmla="*/ 2329841 w 3087308"/>
              <a:gd name="connsiteY33" fmla="*/ 1941534 h 2004165"/>
              <a:gd name="connsiteX34" fmla="*/ 2379945 w 3087308"/>
              <a:gd name="connsiteY34" fmla="*/ 1916482 h 2004165"/>
              <a:gd name="connsiteX35" fmla="*/ 2455101 w 3087308"/>
              <a:gd name="connsiteY35" fmla="*/ 1891430 h 2004165"/>
              <a:gd name="connsiteX36" fmla="*/ 2492679 w 3087308"/>
              <a:gd name="connsiteY36" fmla="*/ 1841326 h 2004165"/>
              <a:gd name="connsiteX37" fmla="*/ 2517731 w 3087308"/>
              <a:gd name="connsiteY37" fmla="*/ 1791222 h 2004165"/>
              <a:gd name="connsiteX38" fmla="*/ 2555310 w 3087308"/>
              <a:gd name="connsiteY38" fmla="*/ 1665962 h 2004165"/>
              <a:gd name="connsiteX39" fmla="*/ 2567836 w 3087308"/>
              <a:gd name="connsiteY39" fmla="*/ 1553228 h 2004165"/>
              <a:gd name="connsiteX40" fmla="*/ 2617940 w 3087308"/>
              <a:gd name="connsiteY40" fmla="*/ 1478071 h 2004165"/>
              <a:gd name="connsiteX41" fmla="*/ 2630466 w 3087308"/>
              <a:gd name="connsiteY41" fmla="*/ 1415441 h 2004165"/>
              <a:gd name="connsiteX42" fmla="*/ 2642992 w 3087308"/>
              <a:gd name="connsiteY42" fmla="*/ 1340285 h 2004165"/>
              <a:gd name="connsiteX43" fmla="*/ 2668044 w 3087308"/>
              <a:gd name="connsiteY43" fmla="*/ 1252603 h 2004165"/>
              <a:gd name="connsiteX44" fmla="*/ 2680570 w 3087308"/>
              <a:gd name="connsiteY44" fmla="*/ 1164921 h 2004165"/>
              <a:gd name="connsiteX45" fmla="*/ 2693096 w 3087308"/>
              <a:gd name="connsiteY45" fmla="*/ 1114817 h 2004165"/>
              <a:gd name="connsiteX46" fmla="*/ 2705622 w 3087308"/>
              <a:gd name="connsiteY46" fmla="*/ 1052186 h 2004165"/>
              <a:gd name="connsiteX47" fmla="*/ 2693096 w 3087308"/>
              <a:gd name="connsiteY47" fmla="*/ 901874 h 2004165"/>
              <a:gd name="connsiteX48" fmla="*/ 2680570 w 3087308"/>
              <a:gd name="connsiteY48" fmla="*/ 864296 h 2004165"/>
              <a:gd name="connsiteX49" fmla="*/ 2705622 w 3087308"/>
              <a:gd name="connsiteY49" fmla="*/ 663880 h 2004165"/>
              <a:gd name="connsiteX50" fmla="*/ 2743200 w 3087308"/>
              <a:gd name="connsiteY50" fmla="*/ 538619 h 2004165"/>
              <a:gd name="connsiteX51" fmla="*/ 2768252 w 3087308"/>
              <a:gd name="connsiteY51" fmla="*/ 501041 h 2004165"/>
              <a:gd name="connsiteX52" fmla="*/ 2780778 w 3087308"/>
              <a:gd name="connsiteY52" fmla="*/ 450937 h 2004165"/>
              <a:gd name="connsiteX53" fmla="*/ 2818356 w 3087308"/>
              <a:gd name="connsiteY53" fmla="*/ 413359 h 2004165"/>
              <a:gd name="connsiteX54" fmla="*/ 2931090 w 3087308"/>
              <a:gd name="connsiteY54" fmla="*/ 350729 h 2004165"/>
              <a:gd name="connsiteX55" fmla="*/ 2981194 w 3087308"/>
              <a:gd name="connsiteY55" fmla="*/ 275573 h 2004165"/>
              <a:gd name="connsiteX56" fmla="*/ 3006247 w 3087308"/>
              <a:gd name="connsiteY56" fmla="*/ 200417 h 2004165"/>
              <a:gd name="connsiteX57" fmla="*/ 2943616 w 3087308"/>
              <a:gd name="connsiteY57" fmla="*/ 62630 h 2004165"/>
              <a:gd name="connsiteX58" fmla="*/ 2906038 w 3087308"/>
              <a:gd name="connsiteY58" fmla="*/ 50104 h 2004165"/>
              <a:gd name="connsiteX59" fmla="*/ 2868460 w 3087308"/>
              <a:gd name="connsiteY59" fmla="*/ 25052 h 2004165"/>
              <a:gd name="connsiteX60" fmla="*/ 2743200 w 3087308"/>
              <a:gd name="connsiteY60" fmla="*/ 0 h 2004165"/>
              <a:gd name="connsiteX61" fmla="*/ 2630466 w 3087308"/>
              <a:gd name="connsiteY61" fmla="*/ 12526 h 2004165"/>
              <a:gd name="connsiteX62" fmla="*/ 2580362 w 3087308"/>
              <a:gd name="connsiteY62" fmla="*/ 25052 h 2004165"/>
              <a:gd name="connsiteX63" fmla="*/ 2542784 w 3087308"/>
              <a:gd name="connsiteY63" fmla="*/ 37578 h 2004165"/>
              <a:gd name="connsiteX64" fmla="*/ 2430049 w 3087308"/>
              <a:gd name="connsiteY64" fmla="*/ 50104 h 2004165"/>
              <a:gd name="connsiteX65" fmla="*/ 2317315 w 3087308"/>
              <a:gd name="connsiteY65" fmla="*/ 87682 h 2004165"/>
              <a:gd name="connsiteX66" fmla="*/ 2267211 w 3087308"/>
              <a:gd name="connsiteY66" fmla="*/ 112734 h 2004165"/>
              <a:gd name="connsiteX67" fmla="*/ 2217107 w 3087308"/>
              <a:gd name="connsiteY67" fmla="*/ 125260 h 2004165"/>
              <a:gd name="connsiteX68" fmla="*/ 2141951 w 3087308"/>
              <a:gd name="connsiteY68" fmla="*/ 162838 h 2004165"/>
              <a:gd name="connsiteX69" fmla="*/ 2104373 w 3087308"/>
              <a:gd name="connsiteY69" fmla="*/ 187891 h 2004165"/>
              <a:gd name="connsiteX70" fmla="*/ 2054268 w 3087308"/>
              <a:gd name="connsiteY70" fmla="*/ 200417 h 2004165"/>
              <a:gd name="connsiteX71" fmla="*/ 2016690 w 3087308"/>
              <a:gd name="connsiteY71" fmla="*/ 212943 h 2004165"/>
              <a:gd name="connsiteX72" fmla="*/ 1903956 w 3087308"/>
              <a:gd name="connsiteY72" fmla="*/ 237995 h 2004165"/>
              <a:gd name="connsiteX73" fmla="*/ 1866378 w 3087308"/>
              <a:gd name="connsiteY73" fmla="*/ 250521 h 2004165"/>
              <a:gd name="connsiteX74" fmla="*/ 1828800 w 3087308"/>
              <a:gd name="connsiteY74" fmla="*/ 275573 h 2004165"/>
              <a:gd name="connsiteX75" fmla="*/ 1816274 w 3087308"/>
              <a:gd name="connsiteY75" fmla="*/ 463463 h 2004165"/>
              <a:gd name="connsiteX76" fmla="*/ 1841326 w 3087308"/>
              <a:gd name="connsiteY76" fmla="*/ 501041 h 2004165"/>
              <a:gd name="connsiteX77" fmla="*/ 1878904 w 3087308"/>
              <a:gd name="connsiteY77" fmla="*/ 526093 h 2004165"/>
              <a:gd name="connsiteX78" fmla="*/ 1903956 w 3087308"/>
              <a:gd name="connsiteY78" fmla="*/ 563671 h 2004165"/>
              <a:gd name="connsiteX79" fmla="*/ 2079321 w 3087308"/>
              <a:gd name="connsiteY79" fmla="*/ 638828 h 2004165"/>
              <a:gd name="connsiteX80" fmla="*/ 2116899 w 3087308"/>
              <a:gd name="connsiteY80" fmla="*/ 651354 h 2004165"/>
              <a:gd name="connsiteX81" fmla="*/ 2154477 w 3087308"/>
              <a:gd name="connsiteY81" fmla="*/ 663880 h 2004165"/>
              <a:gd name="connsiteX82" fmla="*/ 2192055 w 3087308"/>
              <a:gd name="connsiteY82" fmla="*/ 688932 h 2004165"/>
              <a:gd name="connsiteX83" fmla="*/ 2217107 w 3087308"/>
              <a:gd name="connsiteY83" fmla="*/ 726510 h 2004165"/>
              <a:gd name="connsiteX84" fmla="*/ 2254685 w 3087308"/>
              <a:gd name="connsiteY84" fmla="*/ 776614 h 2004165"/>
              <a:gd name="connsiteX85" fmla="*/ 2279737 w 3087308"/>
              <a:gd name="connsiteY85" fmla="*/ 851770 h 2004165"/>
              <a:gd name="connsiteX86" fmla="*/ 2304789 w 3087308"/>
              <a:gd name="connsiteY86" fmla="*/ 901874 h 2004165"/>
              <a:gd name="connsiteX87" fmla="*/ 2367419 w 3087308"/>
              <a:gd name="connsiteY87" fmla="*/ 1002082 h 2004165"/>
              <a:gd name="connsiteX88" fmla="*/ 2404997 w 3087308"/>
              <a:gd name="connsiteY88" fmla="*/ 1052186 h 2004165"/>
              <a:gd name="connsiteX89" fmla="*/ 2467627 w 3087308"/>
              <a:gd name="connsiteY89" fmla="*/ 1139869 h 2004165"/>
              <a:gd name="connsiteX90" fmla="*/ 2567836 w 3087308"/>
              <a:gd name="connsiteY90" fmla="*/ 1227551 h 2004165"/>
              <a:gd name="connsiteX91" fmla="*/ 2605414 w 3087308"/>
              <a:gd name="connsiteY91" fmla="*/ 1277655 h 2004165"/>
              <a:gd name="connsiteX92" fmla="*/ 2655518 w 3087308"/>
              <a:gd name="connsiteY92" fmla="*/ 1302707 h 2004165"/>
              <a:gd name="connsiteX93" fmla="*/ 2693096 w 3087308"/>
              <a:gd name="connsiteY93" fmla="*/ 1340285 h 2004165"/>
              <a:gd name="connsiteX94" fmla="*/ 2743200 w 3087308"/>
              <a:gd name="connsiteY94" fmla="*/ 1377863 h 2004165"/>
              <a:gd name="connsiteX95" fmla="*/ 2830882 w 3087308"/>
              <a:gd name="connsiteY95" fmla="*/ 1465545 h 2004165"/>
              <a:gd name="connsiteX96" fmla="*/ 2855934 w 3087308"/>
              <a:gd name="connsiteY96" fmla="*/ 1528175 h 2004165"/>
              <a:gd name="connsiteX97" fmla="*/ 2880986 w 3087308"/>
              <a:gd name="connsiteY97" fmla="*/ 1565754 h 2004165"/>
              <a:gd name="connsiteX98" fmla="*/ 2893512 w 3087308"/>
              <a:gd name="connsiteY98" fmla="*/ 1603332 h 2004165"/>
              <a:gd name="connsiteX99" fmla="*/ 2943616 w 3087308"/>
              <a:gd name="connsiteY99" fmla="*/ 1678488 h 2004165"/>
              <a:gd name="connsiteX100" fmla="*/ 2956142 w 3087308"/>
              <a:gd name="connsiteY100" fmla="*/ 1728592 h 2004165"/>
              <a:gd name="connsiteX101" fmla="*/ 2968668 w 3087308"/>
              <a:gd name="connsiteY101" fmla="*/ 1766170 h 2004165"/>
              <a:gd name="connsiteX102" fmla="*/ 2981194 w 3087308"/>
              <a:gd name="connsiteY102" fmla="*/ 1828800 h 2004165"/>
              <a:gd name="connsiteX103" fmla="*/ 3006247 w 3087308"/>
              <a:gd name="connsiteY103" fmla="*/ 1903956 h 2004165"/>
              <a:gd name="connsiteX104" fmla="*/ 3081403 w 3087308"/>
              <a:gd name="connsiteY104" fmla="*/ 2004165 h 200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087308" h="2004165">
                <a:moveTo>
                  <a:pt x="0" y="1290181"/>
                </a:moveTo>
                <a:cubicBezTo>
                  <a:pt x="17721" y="1284274"/>
                  <a:pt x="71954" y="1265129"/>
                  <a:pt x="87682" y="1265129"/>
                </a:cubicBezTo>
                <a:cubicBezTo>
                  <a:pt x="167123" y="1265129"/>
                  <a:pt x="246345" y="1273480"/>
                  <a:pt x="325677" y="1277655"/>
                </a:cubicBezTo>
                <a:cubicBezTo>
                  <a:pt x="350729" y="1286006"/>
                  <a:pt x="386185" y="1280735"/>
                  <a:pt x="400833" y="1302707"/>
                </a:cubicBezTo>
                <a:cubicBezTo>
                  <a:pt x="434236" y="1352811"/>
                  <a:pt x="413359" y="1331934"/>
                  <a:pt x="463463" y="1365337"/>
                </a:cubicBezTo>
                <a:cubicBezTo>
                  <a:pt x="471814" y="1377863"/>
                  <a:pt x="478877" y="1391350"/>
                  <a:pt x="488515" y="1402915"/>
                </a:cubicBezTo>
                <a:cubicBezTo>
                  <a:pt x="523143" y="1444469"/>
                  <a:pt x="527820" y="1431421"/>
                  <a:pt x="551145" y="1478071"/>
                </a:cubicBezTo>
                <a:cubicBezTo>
                  <a:pt x="557050" y="1489881"/>
                  <a:pt x="555423" y="1505339"/>
                  <a:pt x="563671" y="1515649"/>
                </a:cubicBezTo>
                <a:cubicBezTo>
                  <a:pt x="573075" y="1527404"/>
                  <a:pt x="589494" y="1531296"/>
                  <a:pt x="601249" y="1540701"/>
                </a:cubicBezTo>
                <a:cubicBezTo>
                  <a:pt x="649583" y="1579369"/>
                  <a:pt x="601791" y="1560696"/>
                  <a:pt x="676405" y="1603332"/>
                </a:cubicBezTo>
                <a:cubicBezTo>
                  <a:pt x="690381" y="1611318"/>
                  <a:pt x="753242" y="1625673"/>
                  <a:pt x="764088" y="1628384"/>
                </a:cubicBezTo>
                <a:cubicBezTo>
                  <a:pt x="822543" y="1624209"/>
                  <a:pt x="881646" y="1625492"/>
                  <a:pt x="939452" y="1615858"/>
                </a:cubicBezTo>
                <a:cubicBezTo>
                  <a:pt x="957871" y="1612788"/>
                  <a:pt x="972072" y="1597362"/>
                  <a:pt x="989556" y="1590806"/>
                </a:cubicBezTo>
                <a:cubicBezTo>
                  <a:pt x="1005675" y="1584761"/>
                  <a:pt x="1023107" y="1583009"/>
                  <a:pt x="1039660" y="1578280"/>
                </a:cubicBezTo>
                <a:cubicBezTo>
                  <a:pt x="1052356" y="1574653"/>
                  <a:pt x="1064712" y="1569929"/>
                  <a:pt x="1077238" y="1565754"/>
                </a:cubicBezTo>
                <a:cubicBezTo>
                  <a:pt x="1163380" y="1508325"/>
                  <a:pt x="1123830" y="1525170"/>
                  <a:pt x="1189973" y="1503123"/>
                </a:cubicBezTo>
                <a:cubicBezTo>
                  <a:pt x="1202499" y="1494772"/>
                  <a:pt x="1213455" y="1483357"/>
                  <a:pt x="1227551" y="1478071"/>
                </a:cubicBezTo>
                <a:cubicBezTo>
                  <a:pt x="1247486" y="1470596"/>
                  <a:pt x="1269398" y="1470163"/>
                  <a:pt x="1290181" y="1465545"/>
                </a:cubicBezTo>
                <a:cubicBezTo>
                  <a:pt x="1306986" y="1461810"/>
                  <a:pt x="1323584" y="1457194"/>
                  <a:pt x="1340285" y="1453019"/>
                </a:cubicBezTo>
                <a:cubicBezTo>
                  <a:pt x="1361162" y="1457194"/>
                  <a:pt x="1383873" y="1456024"/>
                  <a:pt x="1402915" y="1465545"/>
                </a:cubicBezTo>
                <a:cubicBezTo>
                  <a:pt x="1418759" y="1473467"/>
                  <a:pt x="1426884" y="1491782"/>
                  <a:pt x="1440493" y="1503123"/>
                </a:cubicBezTo>
                <a:cubicBezTo>
                  <a:pt x="1452058" y="1512761"/>
                  <a:pt x="1465545" y="1519824"/>
                  <a:pt x="1478071" y="1528175"/>
                </a:cubicBezTo>
                <a:cubicBezTo>
                  <a:pt x="1523751" y="1665219"/>
                  <a:pt x="1450900" y="1457647"/>
                  <a:pt x="1515649" y="1603332"/>
                </a:cubicBezTo>
                <a:cubicBezTo>
                  <a:pt x="1526374" y="1627463"/>
                  <a:pt x="1532350" y="1653436"/>
                  <a:pt x="1540701" y="1678488"/>
                </a:cubicBezTo>
                <a:lnTo>
                  <a:pt x="1553227" y="1716066"/>
                </a:lnTo>
                <a:cubicBezTo>
                  <a:pt x="1557402" y="1728592"/>
                  <a:pt x="1558429" y="1742658"/>
                  <a:pt x="1565753" y="1753644"/>
                </a:cubicBezTo>
                <a:cubicBezTo>
                  <a:pt x="1574104" y="1766170"/>
                  <a:pt x="1581167" y="1779657"/>
                  <a:pt x="1590805" y="1791222"/>
                </a:cubicBezTo>
                <a:cubicBezTo>
                  <a:pt x="1617582" y="1823354"/>
                  <a:pt x="1644340" y="1841986"/>
                  <a:pt x="1678488" y="1866378"/>
                </a:cubicBezTo>
                <a:cubicBezTo>
                  <a:pt x="1690738" y="1875128"/>
                  <a:pt x="1702229" y="1885500"/>
                  <a:pt x="1716066" y="1891430"/>
                </a:cubicBezTo>
                <a:cubicBezTo>
                  <a:pt x="1731889" y="1898211"/>
                  <a:pt x="1750051" y="1897911"/>
                  <a:pt x="1766170" y="1903956"/>
                </a:cubicBezTo>
                <a:cubicBezTo>
                  <a:pt x="1783654" y="1910512"/>
                  <a:pt x="1798259" y="1924095"/>
                  <a:pt x="1816274" y="1929008"/>
                </a:cubicBezTo>
                <a:cubicBezTo>
                  <a:pt x="1844758" y="1936776"/>
                  <a:pt x="1874834" y="1936680"/>
                  <a:pt x="1903956" y="1941534"/>
                </a:cubicBezTo>
                <a:cubicBezTo>
                  <a:pt x="1924956" y="1945034"/>
                  <a:pt x="1945709" y="1949885"/>
                  <a:pt x="1966586" y="1954060"/>
                </a:cubicBezTo>
                <a:cubicBezTo>
                  <a:pt x="2087671" y="1949885"/>
                  <a:pt x="2209182" y="1952503"/>
                  <a:pt x="2329841" y="1941534"/>
                </a:cubicBezTo>
                <a:cubicBezTo>
                  <a:pt x="2348437" y="1939843"/>
                  <a:pt x="2362608" y="1923417"/>
                  <a:pt x="2379945" y="1916482"/>
                </a:cubicBezTo>
                <a:cubicBezTo>
                  <a:pt x="2404463" y="1906675"/>
                  <a:pt x="2455101" y="1891430"/>
                  <a:pt x="2455101" y="1891430"/>
                </a:cubicBezTo>
                <a:cubicBezTo>
                  <a:pt x="2467627" y="1874729"/>
                  <a:pt x="2481614" y="1859029"/>
                  <a:pt x="2492679" y="1841326"/>
                </a:cubicBezTo>
                <a:cubicBezTo>
                  <a:pt x="2502575" y="1825492"/>
                  <a:pt x="2510796" y="1808559"/>
                  <a:pt x="2517731" y="1791222"/>
                </a:cubicBezTo>
                <a:cubicBezTo>
                  <a:pt x="2538064" y="1740390"/>
                  <a:pt x="2543005" y="1715181"/>
                  <a:pt x="2555310" y="1665962"/>
                </a:cubicBezTo>
                <a:cubicBezTo>
                  <a:pt x="2559485" y="1628384"/>
                  <a:pt x="2555880" y="1589097"/>
                  <a:pt x="2567836" y="1553228"/>
                </a:cubicBezTo>
                <a:cubicBezTo>
                  <a:pt x="2577357" y="1524664"/>
                  <a:pt x="2617940" y="1478071"/>
                  <a:pt x="2617940" y="1478071"/>
                </a:cubicBezTo>
                <a:cubicBezTo>
                  <a:pt x="2622115" y="1457194"/>
                  <a:pt x="2626658" y="1436388"/>
                  <a:pt x="2630466" y="1415441"/>
                </a:cubicBezTo>
                <a:cubicBezTo>
                  <a:pt x="2635009" y="1390453"/>
                  <a:pt x="2637482" y="1365078"/>
                  <a:pt x="2642992" y="1340285"/>
                </a:cubicBezTo>
                <a:cubicBezTo>
                  <a:pt x="2669822" y="1219549"/>
                  <a:pt x="2640763" y="1402647"/>
                  <a:pt x="2668044" y="1252603"/>
                </a:cubicBezTo>
                <a:cubicBezTo>
                  <a:pt x="2673325" y="1223555"/>
                  <a:pt x="2675289" y="1193969"/>
                  <a:pt x="2680570" y="1164921"/>
                </a:cubicBezTo>
                <a:cubicBezTo>
                  <a:pt x="2683650" y="1147983"/>
                  <a:pt x="2689361" y="1131622"/>
                  <a:pt x="2693096" y="1114817"/>
                </a:cubicBezTo>
                <a:cubicBezTo>
                  <a:pt x="2697715" y="1094034"/>
                  <a:pt x="2701447" y="1073063"/>
                  <a:pt x="2705622" y="1052186"/>
                </a:cubicBezTo>
                <a:cubicBezTo>
                  <a:pt x="2701447" y="1002082"/>
                  <a:pt x="2699741" y="951711"/>
                  <a:pt x="2693096" y="901874"/>
                </a:cubicBezTo>
                <a:cubicBezTo>
                  <a:pt x="2691351" y="888786"/>
                  <a:pt x="2680570" y="877500"/>
                  <a:pt x="2680570" y="864296"/>
                </a:cubicBezTo>
                <a:cubicBezTo>
                  <a:pt x="2680570" y="674361"/>
                  <a:pt x="2679164" y="756483"/>
                  <a:pt x="2705622" y="663880"/>
                </a:cubicBezTo>
                <a:cubicBezTo>
                  <a:pt x="2714375" y="633245"/>
                  <a:pt x="2728316" y="560945"/>
                  <a:pt x="2743200" y="538619"/>
                </a:cubicBezTo>
                <a:lnTo>
                  <a:pt x="2768252" y="501041"/>
                </a:lnTo>
                <a:cubicBezTo>
                  <a:pt x="2772427" y="484340"/>
                  <a:pt x="2772237" y="465884"/>
                  <a:pt x="2780778" y="450937"/>
                </a:cubicBezTo>
                <a:cubicBezTo>
                  <a:pt x="2789567" y="435557"/>
                  <a:pt x="2804373" y="424235"/>
                  <a:pt x="2818356" y="413359"/>
                </a:cubicBezTo>
                <a:cubicBezTo>
                  <a:pt x="2882963" y="363109"/>
                  <a:pt x="2874392" y="369628"/>
                  <a:pt x="2931090" y="350729"/>
                </a:cubicBezTo>
                <a:cubicBezTo>
                  <a:pt x="2947791" y="325677"/>
                  <a:pt x="2971672" y="304137"/>
                  <a:pt x="2981194" y="275573"/>
                </a:cubicBezTo>
                <a:lnTo>
                  <a:pt x="3006247" y="200417"/>
                </a:lnTo>
                <a:cubicBezTo>
                  <a:pt x="2998761" y="162986"/>
                  <a:pt x="2990053" y="78109"/>
                  <a:pt x="2943616" y="62630"/>
                </a:cubicBezTo>
                <a:cubicBezTo>
                  <a:pt x="2931090" y="58455"/>
                  <a:pt x="2917848" y="56009"/>
                  <a:pt x="2906038" y="50104"/>
                </a:cubicBezTo>
                <a:cubicBezTo>
                  <a:pt x="2892573" y="43371"/>
                  <a:pt x="2882849" y="29479"/>
                  <a:pt x="2868460" y="25052"/>
                </a:cubicBezTo>
                <a:cubicBezTo>
                  <a:pt x="2827763" y="12530"/>
                  <a:pt x="2743200" y="0"/>
                  <a:pt x="2743200" y="0"/>
                </a:cubicBezTo>
                <a:cubicBezTo>
                  <a:pt x="2705622" y="4175"/>
                  <a:pt x="2667836" y="6777"/>
                  <a:pt x="2630466" y="12526"/>
                </a:cubicBezTo>
                <a:cubicBezTo>
                  <a:pt x="2613451" y="15144"/>
                  <a:pt x="2596915" y="20323"/>
                  <a:pt x="2580362" y="25052"/>
                </a:cubicBezTo>
                <a:cubicBezTo>
                  <a:pt x="2567666" y="28679"/>
                  <a:pt x="2555808" y="35407"/>
                  <a:pt x="2542784" y="37578"/>
                </a:cubicBezTo>
                <a:cubicBezTo>
                  <a:pt x="2505489" y="43794"/>
                  <a:pt x="2467627" y="45929"/>
                  <a:pt x="2430049" y="50104"/>
                </a:cubicBezTo>
                <a:cubicBezTo>
                  <a:pt x="2304111" y="113073"/>
                  <a:pt x="2463007" y="39118"/>
                  <a:pt x="2317315" y="87682"/>
                </a:cubicBezTo>
                <a:cubicBezTo>
                  <a:pt x="2299601" y="93587"/>
                  <a:pt x="2284695" y="106178"/>
                  <a:pt x="2267211" y="112734"/>
                </a:cubicBezTo>
                <a:cubicBezTo>
                  <a:pt x="2251092" y="118779"/>
                  <a:pt x="2233808" y="121085"/>
                  <a:pt x="2217107" y="125260"/>
                </a:cubicBezTo>
                <a:cubicBezTo>
                  <a:pt x="2109404" y="197062"/>
                  <a:pt x="2245679" y="110973"/>
                  <a:pt x="2141951" y="162838"/>
                </a:cubicBezTo>
                <a:cubicBezTo>
                  <a:pt x="2128486" y="169571"/>
                  <a:pt x="2118210" y="181961"/>
                  <a:pt x="2104373" y="187891"/>
                </a:cubicBezTo>
                <a:cubicBezTo>
                  <a:pt x="2088549" y="194673"/>
                  <a:pt x="2070821" y="195688"/>
                  <a:pt x="2054268" y="200417"/>
                </a:cubicBezTo>
                <a:cubicBezTo>
                  <a:pt x="2041572" y="204044"/>
                  <a:pt x="2029499" y="209741"/>
                  <a:pt x="2016690" y="212943"/>
                </a:cubicBezTo>
                <a:cubicBezTo>
                  <a:pt x="1913370" y="238773"/>
                  <a:pt x="1993967" y="212278"/>
                  <a:pt x="1903956" y="237995"/>
                </a:cubicBezTo>
                <a:cubicBezTo>
                  <a:pt x="1891260" y="241622"/>
                  <a:pt x="1878188" y="244616"/>
                  <a:pt x="1866378" y="250521"/>
                </a:cubicBezTo>
                <a:cubicBezTo>
                  <a:pt x="1852913" y="257254"/>
                  <a:pt x="1841326" y="267222"/>
                  <a:pt x="1828800" y="275573"/>
                </a:cubicBezTo>
                <a:cubicBezTo>
                  <a:pt x="1806730" y="363851"/>
                  <a:pt x="1790181" y="376487"/>
                  <a:pt x="1816274" y="463463"/>
                </a:cubicBezTo>
                <a:cubicBezTo>
                  <a:pt x="1820600" y="477882"/>
                  <a:pt x="1830681" y="490396"/>
                  <a:pt x="1841326" y="501041"/>
                </a:cubicBezTo>
                <a:cubicBezTo>
                  <a:pt x="1851971" y="511686"/>
                  <a:pt x="1866378" y="517742"/>
                  <a:pt x="1878904" y="526093"/>
                </a:cubicBezTo>
                <a:cubicBezTo>
                  <a:pt x="1887255" y="538619"/>
                  <a:pt x="1891623" y="555038"/>
                  <a:pt x="1903956" y="563671"/>
                </a:cubicBezTo>
                <a:cubicBezTo>
                  <a:pt x="1960239" y="603069"/>
                  <a:pt x="2016497" y="617886"/>
                  <a:pt x="2079321" y="638828"/>
                </a:cubicBezTo>
                <a:lnTo>
                  <a:pt x="2116899" y="651354"/>
                </a:lnTo>
                <a:cubicBezTo>
                  <a:pt x="2129425" y="655529"/>
                  <a:pt x="2143491" y="656556"/>
                  <a:pt x="2154477" y="663880"/>
                </a:cubicBezTo>
                <a:lnTo>
                  <a:pt x="2192055" y="688932"/>
                </a:lnTo>
                <a:cubicBezTo>
                  <a:pt x="2200406" y="701458"/>
                  <a:pt x="2208357" y="714260"/>
                  <a:pt x="2217107" y="726510"/>
                </a:cubicBezTo>
                <a:cubicBezTo>
                  <a:pt x="2229241" y="743498"/>
                  <a:pt x="2245349" y="757941"/>
                  <a:pt x="2254685" y="776614"/>
                </a:cubicBezTo>
                <a:cubicBezTo>
                  <a:pt x="2266495" y="800233"/>
                  <a:pt x="2267927" y="828151"/>
                  <a:pt x="2279737" y="851770"/>
                </a:cubicBezTo>
                <a:cubicBezTo>
                  <a:pt x="2288088" y="868471"/>
                  <a:pt x="2295721" y="885551"/>
                  <a:pt x="2304789" y="901874"/>
                </a:cubicBezTo>
                <a:cubicBezTo>
                  <a:pt x="2319416" y="928202"/>
                  <a:pt x="2347843" y="974676"/>
                  <a:pt x="2367419" y="1002082"/>
                </a:cubicBezTo>
                <a:cubicBezTo>
                  <a:pt x="2379553" y="1019070"/>
                  <a:pt x="2392863" y="1035198"/>
                  <a:pt x="2404997" y="1052186"/>
                </a:cubicBezTo>
                <a:cubicBezTo>
                  <a:pt x="2422780" y="1077082"/>
                  <a:pt x="2447155" y="1119397"/>
                  <a:pt x="2467627" y="1139869"/>
                </a:cubicBezTo>
                <a:cubicBezTo>
                  <a:pt x="2600044" y="1272286"/>
                  <a:pt x="2431219" y="1071419"/>
                  <a:pt x="2567836" y="1227551"/>
                </a:cubicBezTo>
                <a:cubicBezTo>
                  <a:pt x="2581583" y="1243262"/>
                  <a:pt x="2589563" y="1264069"/>
                  <a:pt x="2605414" y="1277655"/>
                </a:cubicBezTo>
                <a:cubicBezTo>
                  <a:pt x="2619591" y="1289807"/>
                  <a:pt x="2640323" y="1291854"/>
                  <a:pt x="2655518" y="1302707"/>
                </a:cubicBezTo>
                <a:cubicBezTo>
                  <a:pt x="2669933" y="1313003"/>
                  <a:pt x="2679646" y="1328757"/>
                  <a:pt x="2693096" y="1340285"/>
                </a:cubicBezTo>
                <a:cubicBezTo>
                  <a:pt x="2708947" y="1353871"/>
                  <a:pt x="2727753" y="1363820"/>
                  <a:pt x="2743200" y="1377863"/>
                </a:cubicBezTo>
                <a:cubicBezTo>
                  <a:pt x="2773784" y="1405667"/>
                  <a:pt x="2830882" y="1465545"/>
                  <a:pt x="2830882" y="1465545"/>
                </a:cubicBezTo>
                <a:cubicBezTo>
                  <a:pt x="2839233" y="1486422"/>
                  <a:pt x="2845879" y="1508064"/>
                  <a:pt x="2855934" y="1528175"/>
                </a:cubicBezTo>
                <a:cubicBezTo>
                  <a:pt x="2862667" y="1541640"/>
                  <a:pt x="2874253" y="1552289"/>
                  <a:pt x="2880986" y="1565754"/>
                </a:cubicBezTo>
                <a:cubicBezTo>
                  <a:pt x="2886891" y="1577564"/>
                  <a:pt x="2887100" y="1591790"/>
                  <a:pt x="2893512" y="1603332"/>
                </a:cubicBezTo>
                <a:cubicBezTo>
                  <a:pt x="2908134" y="1629652"/>
                  <a:pt x="2943616" y="1678488"/>
                  <a:pt x="2943616" y="1678488"/>
                </a:cubicBezTo>
                <a:cubicBezTo>
                  <a:pt x="2947791" y="1695189"/>
                  <a:pt x="2951413" y="1712039"/>
                  <a:pt x="2956142" y="1728592"/>
                </a:cubicBezTo>
                <a:cubicBezTo>
                  <a:pt x="2959769" y="1741288"/>
                  <a:pt x="2965466" y="1753361"/>
                  <a:pt x="2968668" y="1766170"/>
                </a:cubicBezTo>
                <a:cubicBezTo>
                  <a:pt x="2973832" y="1786824"/>
                  <a:pt x="2975592" y="1808260"/>
                  <a:pt x="2981194" y="1828800"/>
                </a:cubicBezTo>
                <a:cubicBezTo>
                  <a:pt x="2988142" y="1854277"/>
                  <a:pt x="2987574" y="1885283"/>
                  <a:pt x="3006247" y="1903956"/>
                </a:cubicBezTo>
                <a:cubicBezTo>
                  <a:pt x="3087308" y="1985017"/>
                  <a:pt x="3081403" y="1943683"/>
                  <a:pt x="3081403" y="2004165"/>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4" name="Freeform 23"/>
          <p:cNvSpPr/>
          <p:nvPr/>
        </p:nvSpPr>
        <p:spPr>
          <a:xfrm>
            <a:off x="500033" y="5423771"/>
            <a:ext cx="840251" cy="719874"/>
          </a:xfrm>
          <a:custGeom>
            <a:avLst/>
            <a:gdLst>
              <a:gd name="connsiteX0" fmla="*/ 1014608 w 1014608"/>
              <a:gd name="connsiteY0" fmla="*/ 0 h 1140881"/>
              <a:gd name="connsiteX1" fmla="*/ 989556 w 1014608"/>
              <a:gd name="connsiteY1" fmla="*/ 37578 h 1140881"/>
              <a:gd name="connsiteX2" fmla="*/ 977030 w 1014608"/>
              <a:gd name="connsiteY2" fmla="*/ 75156 h 1140881"/>
              <a:gd name="connsiteX3" fmla="*/ 951978 w 1014608"/>
              <a:gd name="connsiteY3" fmla="*/ 187890 h 1140881"/>
              <a:gd name="connsiteX4" fmla="*/ 939452 w 1014608"/>
              <a:gd name="connsiteY4" fmla="*/ 488515 h 1140881"/>
              <a:gd name="connsiteX5" fmla="*/ 851770 w 1014608"/>
              <a:gd name="connsiteY5" fmla="*/ 475989 h 1140881"/>
              <a:gd name="connsiteX6" fmla="*/ 764087 w 1014608"/>
              <a:gd name="connsiteY6" fmla="*/ 450937 h 1140881"/>
              <a:gd name="connsiteX7" fmla="*/ 726509 w 1014608"/>
              <a:gd name="connsiteY7" fmla="*/ 425885 h 1140881"/>
              <a:gd name="connsiteX8" fmla="*/ 701457 w 1014608"/>
              <a:gd name="connsiteY8" fmla="*/ 388307 h 1140881"/>
              <a:gd name="connsiteX9" fmla="*/ 626301 w 1014608"/>
              <a:gd name="connsiteY9" fmla="*/ 438411 h 1140881"/>
              <a:gd name="connsiteX10" fmla="*/ 613775 w 1014608"/>
              <a:gd name="connsiteY10" fmla="*/ 475989 h 1140881"/>
              <a:gd name="connsiteX11" fmla="*/ 563671 w 1014608"/>
              <a:gd name="connsiteY11" fmla="*/ 563671 h 1140881"/>
              <a:gd name="connsiteX12" fmla="*/ 538619 w 1014608"/>
              <a:gd name="connsiteY12" fmla="*/ 638827 h 1140881"/>
              <a:gd name="connsiteX13" fmla="*/ 526093 w 1014608"/>
              <a:gd name="connsiteY13" fmla="*/ 676405 h 1140881"/>
              <a:gd name="connsiteX14" fmla="*/ 513567 w 1014608"/>
              <a:gd name="connsiteY14" fmla="*/ 713983 h 1140881"/>
              <a:gd name="connsiteX15" fmla="*/ 488515 w 1014608"/>
              <a:gd name="connsiteY15" fmla="*/ 876822 h 1140881"/>
              <a:gd name="connsiteX16" fmla="*/ 475989 w 1014608"/>
              <a:gd name="connsiteY16" fmla="*/ 914400 h 1140881"/>
              <a:gd name="connsiteX17" fmla="*/ 438411 w 1014608"/>
              <a:gd name="connsiteY17" fmla="*/ 926926 h 1140881"/>
              <a:gd name="connsiteX18" fmla="*/ 212942 w 1014608"/>
              <a:gd name="connsiteY18" fmla="*/ 914400 h 1140881"/>
              <a:gd name="connsiteX19" fmla="*/ 162838 w 1014608"/>
              <a:gd name="connsiteY19" fmla="*/ 1002082 h 1140881"/>
              <a:gd name="connsiteX20" fmla="*/ 150312 w 1014608"/>
              <a:gd name="connsiteY20" fmla="*/ 1039660 h 1140881"/>
              <a:gd name="connsiteX21" fmla="*/ 112734 w 1014608"/>
              <a:gd name="connsiteY21" fmla="*/ 1064712 h 1140881"/>
              <a:gd name="connsiteX22" fmla="*/ 87682 w 1014608"/>
              <a:gd name="connsiteY22" fmla="*/ 1102290 h 1140881"/>
              <a:gd name="connsiteX23" fmla="*/ 12526 w 1014608"/>
              <a:gd name="connsiteY23" fmla="*/ 1139868 h 1140881"/>
              <a:gd name="connsiteX24" fmla="*/ 0 w 1014608"/>
              <a:gd name="connsiteY24" fmla="*/ 1139868 h 11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4608" h="1140881">
                <a:moveTo>
                  <a:pt x="1014608" y="0"/>
                </a:moveTo>
                <a:cubicBezTo>
                  <a:pt x="1006257" y="12526"/>
                  <a:pt x="996289" y="24113"/>
                  <a:pt x="989556" y="37578"/>
                </a:cubicBezTo>
                <a:cubicBezTo>
                  <a:pt x="983651" y="49388"/>
                  <a:pt x="980657" y="62460"/>
                  <a:pt x="977030" y="75156"/>
                </a:cubicBezTo>
                <a:cubicBezTo>
                  <a:pt x="965237" y="116432"/>
                  <a:pt x="960588" y="144840"/>
                  <a:pt x="951978" y="187890"/>
                </a:cubicBezTo>
                <a:cubicBezTo>
                  <a:pt x="952734" y="199237"/>
                  <a:pt x="986909" y="446331"/>
                  <a:pt x="939452" y="488515"/>
                </a:cubicBezTo>
                <a:cubicBezTo>
                  <a:pt x="917385" y="508130"/>
                  <a:pt x="880818" y="481270"/>
                  <a:pt x="851770" y="475989"/>
                </a:cubicBezTo>
                <a:cubicBezTo>
                  <a:pt x="839156" y="473696"/>
                  <a:pt x="779419" y="458603"/>
                  <a:pt x="764087" y="450937"/>
                </a:cubicBezTo>
                <a:cubicBezTo>
                  <a:pt x="750622" y="444204"/>
                  <a:pt x="739035" y="434236"/>
                  <a:pt x="726509" y="425885"/>
                </a:cubicBezTo>
                <a:cubicBezTo>
                  <a:pt x="718158" y="413359"/>
                  <a:pt x="715435" y="393898"/>
                  <a:pt x="701457" y="388307"/>
                </a:cubicBezTo>
                <a:cubicBezTo>
                  <a:pt x="675560" y="377948"/>
                  <a:pt x="634997" y="429715"/>
                  <a:pt x="626301" y="438411"/>
                </a:cubicBezTo>
                <a:cubicBezTo>
                  <a:pt x="622126" y="450937"/>
                  <a:pt x="619680" y="464179"/>
                  <a:pt x="613775" y="475989"/>
                </a:cubicBezTo>
                <a:cubicBezTo>
                  <a:pt x="568581" y="566377"/>
                  <a:pt x="607591" y="453870"/>
                  <a:pt x="563671" y="563671"/>
                </a:cubicBezTo>
                <a:cubicBezTo>
                  <a:pt x="553864" y="588189"/>
                  <a:pt x="546970" y="613775"/>
                  <a:pt x="538619" y="638827"/>
                </a:cubicBezTo>
                <a:lnTo>
                  <a:pt x="526093" y="676405"/>
                </a:lnTo>
                <a:lnTo>
                  <a:pt x="513567" y="713983"/>
                </a:lnTo>
                <a:cubicBezTo>
                  <a:pt x="505961" y="774830"/>
                  <a:pt x="502861" y="819438"/>
                  <a:pt x="488515" y="876822"/>
                </a:cubicBezTo>
                <a:cubicBezTo>
                  <a:pt x="485313" y="889631"/>
                  <a:pt x="485325" y="905064"/>
                  <a:pt x="475989" y="914400"/>
                </a:cubicBezTo>
                <a:cubicBezTo>
                  <a:pt x="466653" y="923736"/>
                  <a:pt x="450937" y="922751"/>
                  <a:pt x="438411" y="926926"/>
                </a:cubicBezTo>
                <a:cubicBezTo>
                  <a:pt x="315557" y="885975"/>
                  <a:pt x="389571" y="899681"/>
                  <a:pt x="212942" y="914400"/>
                </a:cubicBezTo>
                <a:cubicBezTo>
                  <a:pt x="187782" y="952139"/>
                  <a:pt x="181909" y="957584"/>
                  <a:pt x="162838" y="1002082"/>
                </a:cubicBezTo>
                <a:cubicBezTo>
                  <a:pt x="157637" y="1014218"/>
                  <a:pt x="158560" y="1029350"/>
                  <a:pt x="150312" y="1039660"/>
                </a:cubicBezTo>
                <a:cubicBezTo>
                  <a:pt x="140908" y="1051415"/>
                  <a:pt x="125260" y="1056361"/>
                  <a:pt x="112734" y="1064712"/>
                </a:cubicBezTo>
                <a:cubicBezTo>
                  <a:pt x="104383" y="1077238"/>
                  <a:pt x="98327" y="1091645"/>
                  <a:pt x="87682" y="1102290"/>
                </a:cubicBezTo>
                <a:cubicBezTo>
                  <a:pt x="67272" y="1122700"/>
                  <a:pt x="39693" y="1133076"/>
                  <a:pt x="12526" y="1139868"/>
                </a:cubicBezTo>
                <a:cubicBezTo>
                  <a:pt x="8475" y="1140881"/>
                  <a:pt x="4175" y="1139868"/>
                  <a:pt x="0" y="1139868"/>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9" name="Freeform 28"/>
          <p:cNvSpPr/>
          <p:nvPr/>
        </p:nvSpPr>
        <p:spPr>
          <a:xfrm>
            <a:off x="4714876" y="2643182"/>
            <a:ext cx="2643206" cy="2857520"/>
          </a:xfrm>
          <a:custGeom>
            <a:avLst/>
            <a:gdLst>
              <a:gd name="connsiteX0" fmla="*/ 0 w 1891430"/>
              <a:gd name="connsiteY0" fmla="*/ 2066794 h 2066794"/>
              <a:gd name="connsiteX1" fmla="*/ 1891430 w 1891430"/>
              <a:gd name="connsiteY1" fmla="*/ 0 h 2066794"/>
              <a:gd name="connsiteX0" fmla="*/ 0 w 1891430"/>
              <a:gd name="connsiteY0" fmla="*/ 2066794 h 2066794"/>
              <a:gd name="connsiteX1" fmla="*/ 964504 w 1891430"/>
              <a:gd name="connsiteY1" fmla="*/ 1157460 h 2066794"/>
              <a:gd name="connsiteX2" fmla="*/ 1891430 w 1891430"/>
              <a:gd name="connsiteY2" fmla="*/ 0 h 2066794"/>
              <a:gd name="connsiteX0" fmla="*/ 0 w 1891430"/>
              <a:gd name="connsiteY0" fmla="*/ 2066794 h 2066794"/>
              <a:gd name="connsiteX1" fmla="*/ 964504 w 1891430"/>
              <a:gd name="connsiteY1" fmla="*/ 1157460 h 2066794"/>
              <a:gd name="connsiteX2" fmla="*/ 1891430 w 1891430"/>
              <a:gd name="connsiteY2" fmla="*/ 0 h 2066794"/>
              <a:gd name="connsiteX0" fmla="*/ 0 w 1938714"/>
              <a:gd name="connsiteY0" fmla="*/ 2066794 h 2066794"/>
              <a:gd name="connsiteX1" fmla="*/ 964504 w 1938714"/>
              <a:gd name="connsiteY1" fmla="*/ 1157460 h 2066794"/>
              <a:gd name="connsiteX2" fmla="*/ 1891430 w 1938714"/>
              <a:gd name="connsiteY2" fmla="*/ 0 h 2066794"/>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Lst>
            <a:ahLst/>
            <a:cxnLst>
              <a:cxn ang="0">
                <a:pos x="connsiteX0" y="connsiteY0"/>
              </a:cxn>
              <a:cxn ang="0">
                <a:pos x="connsiteX1" y="connsiteY1"/>
              </a:cxn>
              <a:cxn ang="0">
                <a:pos x="connsiteX2" y="connsiteY2"/>
              </a:cxn>
            </a:cxnLst>
            <a:rect l="l" t="t" r="r" b="b"/>
            <a:pathLst>
              <a:path w="1938714" h="2111975">
                <a:moveTo>
                  <a:pt x="0" y="2066794"/>
                </a:moveTo>
                <a:cubicBezTo>
                  <a:pt x="194655" y="1927877"/>
                  <a:pt x="118662" y="2111975"/>
                  <a:pt x="964504" y="1157460"/>
                </a:cubicBezTo>
                <a:cubicBezTo>
                  <a:pt x="1938714" y="83155"/>
                  <a:pt x="1839009" y="176794"/>
                  <a:pt x="1891430" y="0"/>
                </a:cubicBezTo>
              </a:path>
            </a:pathLst>
          </a:custGeom>
          <a:ln w="63500" cmpd="sng">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1" name="Freeform 30"/>
          <p:cNvSpPr/>
          <p:nvPr/>
        </p:nvSpPr>
        <p:spPr>
          <a:xfrm rot="10800000">
            <a:off x="5429256" y="3143247"/>
            <a:ext cx="2714644" cy="2928957"/>
          </a:xfrm>
          <a:custGeom>
            <a:avLst/>
            <a:gdLst>
              <a:gd name="connsiteX0" fmla="*/ 0 w 1891430"/>
              <a:gd name="connsiteY0" fmla="*/ 2066794 h 2066794"/>
              <a:gd name="connsiteX1" fmla="*/ 1891430 w 1891430"/>
              <a:gd name="connsiteY1" fmla="*/ 0 h 2066794"/>
              <a:gd name="connsiteX0" fmla="*/ 0 w 1891430"/>
              <a:gd name="connsiteY0" fmla="*/ 2066794 h 2066794"/>
              <a:gd name="connsiteX1" fmla="*/ 964504 w 1891430"/>
              <a:gd name="connsiteY1" fmla="*/ 1157460 h 2066794"/>
              <a:gd name="connsiteX2" fmla="*/ 1891430 w 1891430"/>
              <a:gd name="connsiteY2" fmla="*/ 0 h 2066794"/>
              <a:gd name="connsiteX0" fmla="*/ 0 w 1891430"/>
              <a:gd name="connsiteY0" fmla="*/ 2066794 h 2066794"/>
              <a:gd name="connsiteX1" fmla="*/ 964504 w 1891430"/>
              <a:gd name="connsiteY1" fmla="*/ 1157460 h 2066794"/>
              <a:gd name="connsiteX2" fmla="*/ 1891430 w 1891430"/>
              <a:gd name="connsiteY2" fmla="*/ 0 h 2066794"/>
              <a:gd name="connsiteX0" fmla="*/ 0 w 1938714"/>
              <a:gd name="connsiteY0" fmla="*/ 2066794 h 2066794"/>
              <a:gd name="connsiteX1" fmla="*/ 964504 w 1938714"/>
              <a:gd name="connsiteY1" fmla="*/ 1157460 h 2066794"/>
              <a:gd name="connsiteX2" fmla="*/ 1891430 w 1938714"/>
              <a:gd name="connsiteY2" fmla="*/ 0 h 2066794"/>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 name="connsiteX0" fmla="*/ 0 w 1938714"/>
              <a:gd name="connsiteY0" fmla="*/ 2066794 h 2111975"/>
              <a:gd name="connsiteX1" fmla="*/ 964504 w 1938714"/>
              <a:gd name="connsiteY1" fmla="*/ 1157460 h 2111975"/>
              <a:gd name="connsiteX2" fmla="*/ 1891430 w 1938714"/>
              <a:gd name="connsiteY2" fmla="*/ 0 h 2111975"/>
            </a:gdLst>
            <a:ahLst/>
            <a:cxnLst>
              <a:cxn ang="0">
                <a:pos x="connsiteX0" y="connsiteY0"/>
              </a:cxn>
              <a:cxn ang="0">
                <a:pos x="connsiteX1" y="connsiteY1"/>
              </a:cxn>
              <a:cxn ang="0">
                <a:pos x="connsiteX2" y="connsiteY2"/>
              </a:cxn>
            </a:cxnLst>
            <a:rect l="l" t="t" r="r" b="b"/>
            <a:pathLst>
              <a:path w="1938714" h="2111975">
                <a:moveTo>
                  <a:pt x="0" y="2066794"/>
                </a:moveTo>
                <a:cubicBezTo>
                  <a:pt x="194655" y="1927877"/>
                  <a:pt x="118662" y="2111975"/>
                  <a:pt x="964504" y="1157460"/>
                </a:cubicBezTo>
                <a:cubicBezTo>
                  <a:pt x="1938714" y="83155"/>
                  <a:pt x="1839009" y="176794"/>
                  <a:pt x="1891430" y="0"/>
                </a:cubicBezTo>
              </a:path>
            </a:pathLst>
          </a:custGeom>
          <a:ln w="63500" cmpd="sng">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2" name="Freeform 31"/>
          <p:cNvSpPr/>
          <p:nvPr/>
        </p:nvSpPr>
        <p:spPr>
          <a:xfrm>
            <a:off x="1340285" y="3071811"/>
            <a:ext cx="445633" cy="2226700"/>
          </a:xfrm>
          <a:custGeom>
            <a:avLst/>
            <a:gdLst>
              <a:gd name="connsiteX0" fmla="*/ 150312 w 275573"/>
              <a:gd name="connsiteY0" fmla="*/ 1274955 h 1274955"/>
              <a:gd name="connsiteX1" fmla="*/ 212942 w 275573"/>
              <a:gd name="connsiteY1" fmla="*/ 1224850 h 1274955"/>
              <a:gd name="connsiteX2" fmla="*/ 263047 w 275573"/>
              <a:gd name="connsiteY2" fmla="*/ 1162220 h 1274955"/>
              <a:gd name="connsiteX3" fmla="*/ 275573 w 275573"/>
              <a:gd name="connsiteY3" fmla="*/ 1112116 h 1274955"/>
              <a:gd name="connsiteX4" fmla="*/ 263047 w 275573"/>
              <a:gd name="connsiteY4" fmla="*/ 861596 h 1274955"/>
              <a:gd name="connsiteX5" fmla="*/ 237994 w 275573"/>
              <a:gd name="connsiteY5" fmla="*/ 836544 h 1274955"/>
              <a:gd name="connsiteX6" fmla="*/ 162838 w 275573"/>
              <a:gd name="connsiteY6" fmla="*/ 786440 h 1274955"/>
              <a:gd name="connsiteX7" fmla="*/ 87682 w 275573"/>
              <a:gd name="connsiteY7" fmla="*/ 748861 h 1274955"/>
              <a:gd name="connsiteX8" fmla="*/ 12526 w 275573"/>
              <a:gd name="connsiteY8" fmla="*/ 686231 h 1274955"/>
              <a:gd name="connsiteX9" fmla="*/ 0 w 275573"/>
              <a:gd name="connsiteY9" fmla="*/ 648653 h 1274955"/>
              <a:gd name="connsiteX10" fmla="*/ 37578 w 275573"/>
              <a:gd name="connsiteY10" fmla="*/ 535919 h 1274955"/>
              <a:gd name="connsiteX11" fmla="*/ 75156 w 275573"/>
              <a:gd name="connsiteY11" fmla="*/ 460763 h 1274955"/>
              <a:gd name="connsiteX12" fmla="*/ 112734 w 275573"/>
              <a:gd name="connsiteY12" fmla="*/ 435711 h 1274955"/>
              <a:gd name="connsiteX13" fmla="*/ 125260 w 275573"/>
              <a:gd name="connsiteY13" fmla="*/ 398133 h 1274955"/>
              <a:gd name="connsiteX14" fmla="*/ 150312 w 275573"/>
              <a:gd name="connsiteY14" fmla="*/ 360555 h 1274955"/>
              <a:gd name="connsiteX15" fmla="*/ 175364 w 275573"/>
              <a:gd name="connsiteY15" fmla="*/ 285398 h 1274955"/>
              <a:gd name="connsiteX16" fmla="*/ 162838 w 275573"/>
              <a:gd name="connsiteY16" fmla="*/ 160138 h 1274955"/>
              <a:gd name="connsiteX17" fmla="*/ 100208 w 275573"/>
              <a:gd name="connsiteY17" fmla="*/ 84982 h 1274955"/>
              <a:gd name="connsiteX18" fmla="*/ 62630 w 275573"/>
              <a:gd name="connsiteY18" fmla="*/ 34878 h 1274955"/>
              <a:gd name="connsiteX0" fmla="*/ 150312 w 275573"/>
              <a:gd name="connsiteY0" fmla="*/ 1668729 h 1668729"/>
              <a:gd name="connsiteX1" fmla="*/ 212942 w 275573"/>
              <a:gd name="connsiteY1" fmla="*/ 1618624 h 1668729"/>
              <a:gd name="connsiteX2" fmla="*/ 263047 w 275573"/>
              <a:gd name="connsiteY2" fmla="*/ 1555994 h 1668729"/>
              <a:gd name="connsiteX3" fmla="*/ 275573 w 275573"/>
              <a:gd name="connsiteY3" fmla="*/ 1505890 h 1668729"/>
              <a:gd name="connsiteX4" fmla="*/ 263047 w 275573"/>
              <a:gd name="connsiteY4" fmla="*/ 1255370 h 1668729"/>
              <a:gd name="connsiteX5" fmla="*/ 237994 w 275573"/>
              <a:gd name="connsiteY5" fmla="*/ 1230318 h 1668729"/>
              <a:gd name="connsiteX6" fmla="*/ 162838 w 275573"/>
              <a:gd name="connsiteY6" fmla="*/ 1180214 h 1668729"/>
              <a:gd name="connsiteX7" fmla="*/ 87682 w 275573"/>
              <a:gd name="connsiteY7" fmla="*/ 1142635 h 1668729"/>
              <a:gd name="connsiteX8" fmla="*/ 12526 w 275573"/>
              <a:gd name="connsiteY8" fmla="*/ 1080005 h 1668729"/>
              <a:gd name="connsiteX9" fmla="*/ 0 w 275573"/>
              <a:gd name="connsiteY9" fmla="*/ 1042427 h 1668729"/>
              <a:gd name="connsiteX10" fmla="*/ 37578 w 275573"/>
              <a:gd name="connsiteY10" fmla="*/ 929693 h 1668729"/>
              <a:gd name="connsiteX11" fmla="*/ 75156 w 275573"/>
              <a:gd name="connsiteY11" fmla="*/ 854537 h 1668729"/>
              <a:gd name="connsiteX12" fmla="*/ 112734 w 275573"/>
              <a:gd name="connsiteY12" fmla="*/ 829485 h 1668729"/>
              <a:gd name="connsiteX13" fmla="*/ 125260 w 275573"/>
              <a:gd name="connsiteY13" fmla="*/ 791907 h 1668729"/>
              <a:gd name="connsiteX14" fmla="*/ 150312 w 275573"/>
              <a:gd name="connsiteY14" fmla="*/ 754329 h 1668729"/>
              <a:gd name="connsiteX15" fmla="*/ 175364 w 275573"/>
              <a:gd name="connsiteY15" fmla="*/ 679172 h 1668729"/>
              <a:gd name="connsiteX16" fmla="*/ 162838 w 275573"/>
              <a:gd name="connsiteY16" fmla="*/ 553912 h 1668729"/>
              <a:gd name="connsiteX17" fmla="*/ 100208 w 275573"/>
              <a:gd name="connsiteY17" fmla="*/ 478756 h 1668729"/>
              <a:gd name="connsiteX18" fmla="*/ 62630 w 275573"/>
              <a:gd name="connsiteY18" fmla="*/ 0 h 166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5573" h="1668729">
                <a:moveTo>
                  <a:pt x="150312" y="1668729"/>
                </a:moveTo>
                <a:cubicBezTo>
                  <a:pt x="167382" y="1657349"/>
                  <a:pt x="201042" y="1638458"/>
                  <a:pt x="212942" y="1618624"/>
                </a:cubicBezTo>
                <a:cubicBezTo>
                  <a:pt x="253276" y="1551399"/>
                  <a:pt x="188203" y="1605888"/>
                  <a:pt x="263047" y="1555994"/>
                </a:cubicBezTo>
                <a:cubicBezTo>
                  <a:pt x="267222" y="1539293"/>
                  <a:pt x="275573" y="1523105"/>
                  <a:pt x="275573" y="1505890"/>
                </a:cubicBezTo>
                <a:cubicBezTo>
                  <a:pt x="275573" y="1422279"/>
                  <a:pt x="274344" y="1338214"/>
                  <a:pt x="263047" y="1255370"/>
                </a:cubicBezTo>
                <a:cubicBezTo>
                  <a:pt x="261451" y="1243668"/>
                  <a:pt x="247442" y="1237404"/>
                  <a:pt x="237994" y="1230318"/>
                </a:cubicBezTo>
                <a:cubicBezTo>
                  <a:pt x="213907" y="1212253"/>
                  <a:pt x="187890" y="1196915"/>
                  <a:pt x="162838" y="1180214"/>
                </a:cubicBezTo>
                <a:cubicBezTo>
                  <a:pt x="55142" y="1108416"/>
                  <a:pt x="191404" y="1194496"/>
                  <a:pt x="87682" y="1142635"/>
                </a:cubicBezTo>
                <a:cubicBezTo>
                  <a:pt x="52804" y="1125196"/>
                  <a:pt x="40229" y="1107708"/>
                  <a:pt x="12526" y="1080005"/>
                </a:cubicBezTo>
                <a:cubicBezTo>
                  <a:pt x="8351" y="1067479"/>
                  <a:pt x="0" y="1055631"/>
                  <a:pt x="0" y="1042427"/>
                </a:cubicBezTo>
                <a:cubicBezTo>
                  <a:pt x="0" y="986119"/>
                  <a:pt x="17203" y="977236"/>
                  <a:pt x="37578" y="929693"/>
                </a:cubicBezTo>
                <a:cubicBezTo>
                  <a:pt x="52860" y="894036"/>
                  <a:pt x="45066" y="884627"/>
                  <a:pt x="75156" y="854537"/>
                </a:cubicBezTo>
                <a:cubicBezTo>
                  <a:pt x="85801" y="843892"/>
                  <a:pt x="100208" y="837836"/>
                  <a:pt x="112734" y="829485"/>
                </a:cubicBezTo>
                <a:cubicBezTo>
                  <a:pt x="116909" y="816959"/>
                  <a:pt x="119355" y="803717"/>
                  <a:pt x="125260" y="791907"/>
                </a:cubicBezTo>
                <a:cubicBezTo>
                  <a:pt x="131993" y="778442"/>
                  <a:pt x="144198" y="768086"/>
                  <a:pt x="150312" y="754329"/>
                </a:cubicBezTo>
                <a:cubicBezTo>
                  <a:pt x="161037" y="730198"/>
                  <a:pt x="175364" y="679172"/>
                  <a:pt x="175364" y="679172"/>
                </a:cubicBezTo>
                <a:cubicBezTo>
                  <a:pt x="171189" y="637419"/>
                  <a:pt x="172273" y="594799"/>
                  <a:pt x="162838" y="553912"/>
                </a:cubicBezTo>
                <a:cubicBezTo>
                  <a:pt x="156883" y="528106"/>
                  <a:pt x="114398" y="495783"/>
                  <a:pt x="100208" y="478756"/>
                </a:cubicBezTo>
                <a:cubicBezTo>
                  <a:pt x="29389" y="393774"/>
                  <a:pt x="102467" y="39837"/>
                  <a:pt x="62630" y="0"/>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3" name="Freeform 32"/>
          <p:cNvSpPr/>
          <p:nvPr/>
        </p:nvSpPr>
        <p:spPr>
          <a:xfrm>
            <a:off x="1415441" y="5486400"/>
            <a:ext cx="475989" cy="576197"/>
          </a:xfrm>
          <a:custGeom>
            <a:avLst/>
            <a:gdLst>
              <a:gd name="connsiteX0" fmla="*/ 0 w 475989"/>
              <a:gd name="connsiteY0" fmla="*/ 0 h 576197"/>
              <a:gd name="connsiteX1" fmla="*/ 25052 w 475989"/>
              <a:gd name="connsiteY1" fmla="*/ 37578 h 576197"/>
              <a:gd name="connsiteX2" fmla="*/ 100208 w 475989"/>
              <a:gd name="connsiteY2" fmla="*/ 100208 h 576197"/>
              <a:gd name="connsiteX3" fmla="*/ 150312 w 475989"/>
              <a:gd name="connsiteY3" fmla="*/ 175364 h 576197"/>
              <a:gd name="connsiteX4" fmla="*/ 175364 w 475989"/>
              <a:gd name="connsiteY4" fmla="*/ 212942 h 576197"/>
              <a:gd name="connsiteX5" fmla="*/ 187891 w 475989"/>
              <a:gd name="connsiteY5" fmla="*/ 250521 h 576197"/>
              <a:gd name="connsiteX6" fmla="*/ 225469 w 475989"/>
              <a:gd name="connsiteY6" fmla="*/ 413359 h 576197"/>
              <a:gd name="connsiteX7" fmla="*/ 263047 w 475989"/>
              <a:gd name="connsiteY7" fmla="*/ 450937 h 576197"/>
              <a:gd name="connsiteX8" fmla="*/ 288099 w 475989"/>
              <a:gd name="connsiteY8" fmla="*/ 488515 h 576197"/>
              <a:gd name="connsiteX9" fmla="*/ 325677 w 475989"/>
              <a:gd name="connsiteY9" fmla="*/ 501041 h 576197"/>
              <a:gd name="connsiteX10" fmla="*/ 363255 w 475989"/>
              <a:gd name="connsiteY10" fmla="*/ 526093 h 576197"/>
              <a:gd name="connsiteX11" fmla="*/ 400833 w 475989"/>
              <a:gd name="connsiteY11" fmla="*/ 538619 h 576197"/>
              <a:gd name="connsiteX12" fmla="*/ 438411 w 475989"/>
              <a:gd name="connsiteY12" fmla="*/ 563671 h 576197"/>
              <a:gd name="connsiteX13" fmla="*/ 475989 w 475989"/>
              <a:gd name="connsiteY13" fmla="*/ 576197 h 5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989" h="576197">
                <a:moveTo>
                  <a:pt x="0" y="0"/>
                </a:moveTo>
                <a:cubicBezTo>
                  <a:pt x="8351" y="12526"/>
                  <a:pt x="14407" y="26933"/>
                  <a:pt x="25052" y="37578"/>
                </a:cubicBezTo>
                <a:cubicBezTo>
                  <a:pt x="97424" y="109950"/>
                  <a:pt x="28386" y="7866"/>
                  <a:pt x="100208" y="100208"/>
                </a:cubicBezTo>
                <a:cubicBezTo>
                  <a:pt x="118693" y="123974"/>
                  <a:pt x="133611" y="150312"/>
                  <a:pt x="150312" y="175364"/>
                </a:cubicBezTo>
                <a:cubicBezTo>
                  <a:pt x="158663" y="187890"/>
                  <a:pt x="170603" y="198660"/>
                  <a:pt x="175364" y="212942"/>
                </a:cubicBezTo>
                <a:lnTo>
                  <a:pt x="187891" y="250521"/>
                </a:lnTo>
                <a:cubicBezTo>
                  <a:pt x="197323" y="344838"/>
                  <a:pt x="178788" y="357342"/>
                  <a:pt x="225469" y="413359"/>
                </a:cubicBezTo>
                <a:cubicBezTo>
                  <a:pt x="236810" y="426968"/>
                  <a:pt x="251706" y="437328"/>
                  <a:pt x="263047" y="450937"/>
                </a:cubicBezTo>
                <a:cubicBezTo>
                  <a:pt x="272685" y="462502"/>
                  <a:pt x="276344" y="479111"/>
                  <a:pt x="288099" y="488515"/>
                </a:cubicBezTo>
                <a:cubicBezTo>
                  <a:pt x="298409" y="496763"/>
                  <a:pt x="313867" y="495136"/>
                  <a:pt x="325677" y="501041"/>
                </a:cubicBezTo>
                <a:cubicBezTo>
                  <a:pt x="339142" y="507774"/>
                  <a:pt x="349790" y="519360"/>
                  <a:pt x="363255" y="526093"/>
                </a:cubicBezTo>
                <a:cubicBezTo>
                  <a:pt x="375065" y="531998"/>
                  <a:pt x="389023" y="532714"/>
                  <a:pt x="400833" y="538619"/>
                </a:cubicBezTo>
                <a:cubicBezTo>
                  <a:pt x="414298" y="545352"/>
                  <a:pt x="424946" y="556938"/>
                  <a:pt x="438411" y="563671"/>
                </a:cubicBezTo>
                <a:cubicBezTo>
                  <a:pt x="450221" y="569576"/>
                  <a:pt x="475989" y="576197"/>
                  <a:pt x="475989" y="576197"/>
                </a:cubicBez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Freeform 33"/>
          <p:cNvSpPr/>
          <p:nvPr/>
        </p:nvSpPr>
        <p:spPr>
          <a:xfrm>
            <a:off x="1465545" y="4509370"/>
            <a:ext cx="1540702" cy="826718"/>
          </a:xfrm>
          <a:custGeom>
            <a:avLst/>
            <a:gdLst>
              <a:gd name="connsiteX0" fmla="*/ 0 w 1540702"/>
              <a:gd name="connsiteY0" fmla="*/ 826718 h 826718"/>
              <a:gd name="connsiteX1" fmla="*/ 37578 w 1540702"/>
              <a:gd name="connsiteY1" fmla="*/ 814192 h 826718"/>
              <a:gd name="connsiteX2" fmla="*/ 100208 w 1540702"/>
              <a:gd name="connsiteY2" fmla="*/ 801666 h 826718"/>
              <a:gd name="connsiteX3" fmla="*/ 225469 w 1540702"/>
              <a:gd name="connsiteY3" fmla="*/ 764088 h 826718"/>
              <a:gd name="connsiteX4" fmla="*/ 275573 w 1540702"/>
              <a:gd name="connsiteY4" fmla="*/ 739035 h 826718"/>
              <a:gd name="connsiteX5" fmla="*/ 400833 w 1540702"/>
              <a:gd name="connsiteY5" fmla="*/ 726509 h 826718"/>
              <a:gd name="connsiteX6" fmla="*/ 764088 w 1540702"/>
              <a:gd name="connsiteY6" fmla="*/ 713983 h 826718"/>
              <a:gd name="connsiteX7" fmla="*/ 801666 w 1540702"/>
              <a:gd name="connsiteY7" fmla="*/ 701457 h 826718"/>
              <a:gd name="connsiteX8" fmla="*/ 864296 w 1540702"/>
              <a:gd name="connsiteY8" fmla="*/ 651353 h 826718"/>
              <a:gd name="connsiteX9" fmla="*/ 876822 w 1540702"/>
              <a:gd name="connsiteY9" fmla="*/ 613775 h 826718"/>
              <a:gd name="connsiteX10" fmla="*/ 901874 w 1540702"/>
              <a:gd name="connsiteY10" fmla="*/ 513567 h 826718"/>
              <a:gd name="connsiteX11" fmla="*/ 914400 w 1540702"/>
              <a:gd name="connsiteY11" fmla="*/ 338203 h 826718"/>
              <a:gd name="connsiteX12" fmla="*/ 926926 w 1540702"/>
              <a:gd name="connsiteY12" fmla="*/ 300625 h 826718"/>
              <a:gd name="connsiteX13" fmla="*/ 1027134 w 1540702"/>
              <a:gd name="connsiteY13" fmla="*/ 212942 h 826718"/>
              <a:gd name="connsiteX14" fmla="*/ 1064713 w 1540702"/>
              <a:gd name="connsiteY14" fmla="*/ 200416 h 826718"/>
              <a:gd name="connsiteX15" fmla="*/ 1127343 w 1540702"/>
              <a:gd name="connsiteY15" fmla="*/ 187890 h 826718"/>
              <a:gd name="connsiteX16" fmla="*/ 1177447 w 1540702"/>
              <a:gd name="connsiteY16" fmla="*/ 162838 h 826718"/>
              <a:gd name="connsiteX17" fmla="*/ 1265129 w 1540702"/>
              <a:gd name="connsiteY17" fmla="*/ 137786 h 826718"/>
              <a:gd name="connsiteX18" fmla="*/ 1302707 w 1540702"/>
              <a:gd name="connsiteY18" fmla="*/ 112734 h 826718"/>
              <a:gd name="connsiteX19" fmla="*/ 1390389 w 1540702"/>
              <a:gd name="connsiteY19" fmla="*/ 87682 h 826718"/>
              <a:gd name="connsiteX20" fmla="*/ 1453019 w 1540702"/>
              <a:gd name="connsiteY20" fmla="*/ 62630 h 826718"/>
              <a:gd name="connsiteX21" fmla="*/ 1490597 w 1540702"/>
              <a:gd name="connsiteY21" fmla="*/ 50104 h 826718"/>
              <a:gd name="connsiteX22" fmla="*/ 1540702 w 1540702"/>
              <a:gd name="connsiteY22" fmla="*/ 0 h 82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0702" h="826718">
                <a:moveTo>
                  <a:pt x="0" y="826718"/>
                </a:moveTo>
                <a:cubicBezTo>
                  <a:pt x="12526" y="822543"/>
                  <a:pt x="24769" y="817394"/>
                  <a:pt x="37578" y="814192"/>
                </a:cubicBezTo>
                <a:cubicBezTo>
                  <a:pt x="58232" y="809028"/>
                  <a:pt x="79816" y="807784"/>
                  <a:pt x="100208" y="801666"/>
                </a:cubicBezTo>
                <a:cubicBezTo>
                  <a:pt x="265004" y="752228"/>
                  <a:pt x="62773" y="796627"/>
                  <a:pt x="225469" y="764088"/>
                </a:cubicBezTo>
                <a:cubicBezTo>
                  <a:pt x="242170" y="755737"/>
                  <a:pt x="257315" y="742948"/>
                  <a:pt x="275573" y="739035"/>
                </a:cubicBezTo>
                <a:cubicBezTo>
                  <a:pt x="316603" y="730243"/>
                  <a:pt x="358926" y="728658"/>
                  <a:pt x="400833" y="726509"/>
                </a:cubicBezTo>
                <a:cubicBezTo>
                  <a:pt x="521831" y="720304"/>
                  <a:pt x="643003" y="718158"/>
                  <a:pt x="764088" y="713983"/>
                </a:cubicBezTo>
                <a:cubicBezTo>
                  <a:pt x="776614" y="709808"/>
                  <a:pt x="791356" y="709705"/>
                  <a:pt x="801666" y="701457"/>
                </a:cubicBezTo>
                <a:cubicBezTo>
                  <a:pt x="882606" y="636705"/>
                  <a:pt x="769843" y="682837"/>
                  <a:pt x="864296" y="651353"/>
                </a:cubicBezTo>
                <a:cubicBezTo>
                  <a:pt x="868471" y="638827"/>
                  <a:pt x="873348" y="626513"/>
                  <a:pt x="876822" y="613775"/>
                </a:cubicBezTo>
                <a:cubicBezTo>
                  <a:pt x="885881" y="580558"/>
                  <a:pt x="901874" y="513567"/>
                  <a:pt x="901874" y="513567"/>
                </a:cubicBezTo>
                <a:cubicBezTo>
                  <a:pt x="906049" y="455112"/>
                  <a:pt x="907553" y="396405"/>
                  <a:pt x="914400" y="338203"/>
                </a:cubicBezTo>
                <a:cubicBezTo>
                  <a:pt x="915943" y="325090"/>
                  <a:pt x="919004" y="311188"/>
                  <a:pt x="926926" y="300625"/>
                </a:cubicBezTo>
                <a:cubicBezTo>
                  <a:pt x="946517" y="274504"/>
                  <a:pt x="992364" y="230327"/>
                  <a:pt x="1027134" y="212942"/>
                </a:cubicBezTo>
                <a:cubicBezTo>
                  <a:pt x="1038944" y="207037"/>
                  <a:pt x="1051903" y="203618"/>
                  <a:pt x="1064713" y="200416"/>
                </a:cubicBezTo>
                <a:cubicBezTo>
                  <a:pt x="1085367" y="195252"/>
                  <a:pt x="1106466" y="192065"/>
                  <a:pt x="1127343" y="187890"/>
                </a:cubicBezTo>
                <a:cubicBezTo>
                  <a:pt x="1144044" y="179539"/>
                  <a:pt x="1160284" y="170194"/>
                  <a:pt x="1177447" y="162838"/>
                </a:cubicBezTo>
                <a:cubicBezTo>
                  <a:pt x="1202605" y="152056"/>
                  <a:pt x="1239704" y="144142"/>
                  <a:pt x="1265129" y="137786"/>
                </a:cubicBezTo>
                <a:cubicBezTo>
                  <a:pt x="1277655" y="129435"/>
                  <a:pt x="1289242" y="119467"/>
                  <a:pt x="1302707" y="112734"/>
                </a:cubicBezTo>
                <a:cubicBezTo>
                  <a:pt x="1326833" y="100671"/>
                  <a:pt x="1366309" y="95709"/>
                  <a:pt x="1390389" y="87682"/>
                </a:cubicBezTo>
                <a:cubicBezTo>
                  <a:pt x="1411720" y="80572"/>
                  <a:pt x="1431966" y="70525"/>
                  <a:pt x="1453019" y="62630"/>
                </a:cubicBezTo>
                <a:cubicBezTo>
                  <a:pt x="1465382" y="57994"/>
                  <a:pt x="1478071" y="54279"/>
                  <a:pt x="1490597" y="50104"/>
                </a:cubicBezTo>
                <a:lnTo>
                  <a:pt x="1540702" y="0"/>
                </a:lnTo>
              </a:path>
            </a:pathLst>
          </a:custGeom>
          <a:ln w="254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0" name="Diamond 9"/>
          <p:cNvSpPr/>
          <p:nvPr/>
        </p:nvSpPr>
        <p:spPr>
          <a:xfrm>
            <a:off x="1214414" y="5214950"/>
            <a:ext cx="357190" cy="35719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Freeform 45"/>
          <p:cNvSpPr/>
          <p:nvPr/>
        </p:nvSpPr>
        <p:spPr>
          <a:xfrm>
            <a:off x="5486401" y="3000373"/>
            <a:ext cx="2228872" cy="2310664"/>
          </a:xfrm>
          <a:custGeom>
            <a:avLst/>
            <a:gdLst>
              <a:gd name="connsiteX0" fmla="*/ 0 w 2279737"/>
              <a:gd name="connsiteY0" fmla="*/ 2141951 h 2141951"/>
              <a:gd name="connsiteX1" fmla="*/ 263047 w 2279737"/>
              <a:gd name="connsiteY1" fmla="*/ 1503123 h 2141951"/>
              <a:gd name="connsiteX2" fmla="*/ 739036 w 2279737"/>
              <a:gd name="connsiteY2" fmla="*/ 1215025 h 2141951"/>
              <a:gd name="connsiteX3" fmla="*/ 1139868 w 2279737"/>
              <a:gd name="connsiteY3" fmla="*/ 651353 h 2141951"/>
              <a:gd name="connsiteX4" fmla="*/ 1878904 w 2279737"/>
              <a:gd name="connsiteY4" fmla="*/ 400833 h 2141951"/>
              <a:gd name="connsiteX5" fmla="*/ 2279737 w 2279737"/>
              <a:gd name="connsiteY5" fmla="*/ 0 h 21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737" h="2141951">
                <a:moveTo>
                  <a:pt x="0" y="2141951"/>
                </a:moveTo>
                <a:cubicBezTo>
                  <a:pt x="69937" y="1899781"/>
                  <a:pt x="139874" y="1657611"/>
                  <a:pt x="263047" y="1503123"/>
                </a:cubicBezTo>
                <a:cubicBezTo>
                  <a:pt x="386220" y="1348635"/>
                  <a:pt x="592899" y="1356987"/>
                  <a:pt x="739036" y="1215025"/>
                </a:cubicBezTo>
                <a:cubicBezTo>
                  <a:pt x="885173" y="1073063"/>
                  <a:pt x="949890" y="787052"/>
                  <a:pt x="1139868" y="651353"/>
                </a:cubicBezTo>
                <a:cubicBezTo>
                  <a:pt x="1329846" y="515654"/>
                  <a:pt x="1688926" y="509392"/>
                  <a:pt x="1878904" y="400833"/>
                </a:cubicBezTo>
                <a:cubicBezTo>
                  <a:pt x="2068882" y="292274"/>
                  <a:pt x="2174309" y="146137"/>
                  <a:pt x="2279737" y="0"/>
                </a:cubicBezTo>
              </a:path>
            </a:pathLst>
          </a:cu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7" name="Freeform 46"/>
          <p:cNvSpPr/>
          <p:nvPr/>
        </p:nvSpPr>
        <p:spPr>
          <a:xfrm>
            <a:off x="5411244" y="4446740"/>
            <a:ext cx="1052186" cy="889348"/>
          </a:xfrm>
          <a:custGeom>
            <a:avLst/>
            <a:gdLst>
              <a:gd name="connsiteX0" fmla="*/ 0 w 1052186"/>
              <a:gd name="connsiteY0" fmla="*/ 889348 h 889348"/>
              <a:gd name="connsiteX1" fmla="*/ 475989 w 1052186"/>
              <a:gd name="connsiteY1" fmla="*/ 739035 h 889348"/>
              <a:gd name="connsiteX2" fmla="*/ 764088 w 1052186"/>
              <a:gd name="connsiteY2" fmla="*/ 225468 h 889348"/>
              <a:gd name="connsiteX3" fmla="*/ 1052186 w 1052186"/>
              <a:gd name="connsiteY3" fmla="*/ 0 h 889348"/>
            </a:gdLst>
            <a:ahLst/>
            <a:cxnLst>
              <a:cxn ang="0">
                <a:pos x="connsiteX0" y="connsiteY0"/>
              </a:cxn>
              <a:cxn ang="0">
                <a:pos x="connsiteX1" y="connsiteY1"/>
              </a:cxn>
              <a:cxn ang="0">
                <a:pos x="connsiteX2" y="connsiteY2"/>
              </a:cxn>
              <a:cxn ang="0">
                <a:pos x="connsiteX3" y="connsiteY3"/>
              </a:cxn>
            </a:cxnLst>
            <a:rect l="l" t="t" r="r" b="b"/>
            <a:pathLst>
              <a:path w="1052186" h="889348">
                <a:moveTo>
                  <a:pt x="0" y="889348"/>
                </a:moveTo>
                <a:cubicBezTo>
                  <a:pt x="174320" y="869515"/>
                  <a:pt x="348641" y="849682"/>
                  <a:pt x="475989" y="739035"/>
                </a:cubicBezTo>
                <a:cubicBezTo>
                  <a:pt x="603337" y="628388"/>
                  <a:pt x="668055" y="348640"/>
                  <a:pt x="764088" y="225468"/>
                </a:cubicBezTo>
                <a:cubicBezTo>
                  <a:pt x="860121" y="102296"/>
                  <a:pt x="956153" y="51148"/>
                  <a:pt x="1052186" y="0"/>
                </a:cubicBezTo>
              </a:path>
            </a:pathLst>
          </a:cu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9" name="Freeform 48"/>
          <p:cNvSpPr/>
          <p:nvPr/>
        </p:nvSpPr>
        <p:spPr>
          <a:xfrm>
            <a:off x="5361140" y="4857760"/>
            <a:ext cx="925372" cy="403172"/>
          </a:xfrm>
          <a:custGeom>
            <a:avLst/>
            <a:gdLst>
              <a:gd name="connsiteX0" fmla="*/ 12526 w 764087"/>
              <a:gd name="connsiteY0" fmla="*/ 344466 h 344466"/>
              <a:gd name="connsiteX1" fmla="*/ 125260 w 764087"/>
              <a:gd name="connsiteY1" fmla="*/ 93945 h 344466"/>
              <a:gd name="connsiteX2" fmla="*/ 764087 w 764087"/>
              <a:gd name="connsiteY2" fmla="*/ 56367 h 344466"/>
            </a:gdLst>
            <a:ahLst/>
            <a:cxnLst>
              <a:cxn ang="0">
                <a:pos x="connsiteX0" y="connsiteY0"/>
              </a:cxn>
              <a:cxn ang="0">
                <a:pos x="connsiteX1" y="connsiteY1"/>
              </a:cxn>
              <a:cxn ang="0">
                <a:pos x="connsiteX2" y="connsiteY2"/>
              </a:cxn>
            </a:cxnLst>
            <a:rect l="l" t="t" r="r" b="b"/>
            <a:pathLst>
              <a:path w="764087" h="344466">
                <a:moveTo>
                  <a:pt x="12526" y="344466"/>
                </a:moveTo>
                <a:cubicBezTo>
                  <a:pt x="6263" y="243214"/>
                  <a:pt x="0" y="141962"/>
                  <a:pt x="125260" y="93945"/>
                </a:cubicBezTo>
                <a:cubicBezTo>
                  <a:pt x="250520" y="45929"/>
                  <a:pt x="611687" y="0"/>
                  <a:pt x="764087" y="56367"/>
                </a:cubicBezTo>
              </a:path>
            </a:pathLst>
          </a:cu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1" name="Freeform 50"/>
          <p:cNvSpPr/>
          <p:nvPr/>
        </p:nvSpPr>
        <p:spPr>
          <a:xfrm>
            <a:off x="5373666" y="3571876"/>
            <a:ext cx="1841540" cy="1939576"/>
          </a:xfrm>
          <a:custGeom>
            <a:avLst/>
            <a:gdLst>
              <a:gd name="connsiteX0" fmla="*/ 0 w 1741118"/>
              <a:gd name="connsiteY0" fmla="*/ 2116899 h 2229633"/>
              <a:gd name="connsiteX1" fmla="*/ 475989 w 1741118"/>
              <a:gd name="connsiteY1" fmla="*/ 2129425 h 2229633"/>
              <a:gd name="connsiteX2" fmla="*/ 613775 w 1741118"/>
              <a:gd name="connsiteY2" fmla="*/ 1515649 h 2229633"/>
              <a:gd name="connsiteX3" fmla="*/ 814192 w 1741118"/>
              <a:gd name="connsiteY3" fmla="*/ 864296 h 2229633"/>
              <a:gd name="connsiteX4" fmla="*/ 1515649 w 1741118"/>
              <a:gd name="connsiteY4" fmla="*/ 237995 h 2229633"/>
              <a:gd name="connsiteX5" fmla="*/ 1741118 w 1741118"/>
              <a:gd name="connsiteY5" fmla="*/ 0 h 222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18" h="2229633">
                <a:moveTo>
                  <a:pt x="0" y="2116899"/>
                </a:moveTo>
                <a:cubicBezTo>
                  <a:pt x="186846" y="2173266"/>
                  <a:pt x="373693" y="2229633"/>
                  <a:pt x="475989" y="2129425"/>
                </a:cubicBezTo>
                <a:cubicBezTo>
                  <a:pt x="578285" y="2029217"/>
                  <a:pt x="557408" y="1726504"/>
                  <a:pt x="613775" y="1515649"/>
                </a:cubicBezTo>
                <a:cubicBezTo>
                  <a:pt x="670142" y="1304794"/>
                  <a:pt x="663880" y="1077238"/>
                  <a:pt x="814192" y="864296"/>
                </a:cubicBezTo>
                <a:cubicBezTo>
                  <a:pt x="964504" y="651354"/>
                  <a:pt x="1361161" y="382044"/>
                  <a:pt x="1515649" y="237995"/>
                </a:cubicBezTo>
                <a:cubicBezTo>
                  <a:pt x="1670137" y="93946"/>
                  <a:pt x="1705627" y="46973"/>
                  <a:pt x="1741118" y="0"/>
                </a:cubicBezTo>
              </a:path>
            </a:pathLst>
          </a:cu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7" name="Diamond 16"/>
          <p:cNvSpPr/>
          <p:nvPr/>
        </p:nvSpPr>
        <p:spPr>
          <a:xfrm>
            <a:off x="5214942" y="5214950"/>
            <a:ext cx="357190" cy="35719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ZA"/>
          </a:p>
        </p:txBody>
      </p:sp>
      <p:pic>
        <p:nvPicPr>
          <p:cNvPr id="9" name="Content Placeholder 8" descr="canyon.jpg"/>
          <p:cNvPicPr>
            <a:picLocks noGrp="1" noChangeAspect="1"/>
          </p:cNvPicPr>
          <p:nvPr>
            <p:ph idx="1"/>
          </p:nvPr>
        </p:nvPicPr>
        <p:blipFill>
          <a:blip r:embed="rId3"/>
          <a:stretch>
            <a:fillRect/>
          </a:stretch>
        </p:blipFill>
        <p:spPr>
          <a:xfrm>
            <a:off x="357158" y="785794"/>
            <a:ext cx="8501090" cy="567447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316736"/>
            <a:ext cx="7772400" cy="4826908"/>
          </a:xfrm>
        </p:spPr>
        <p:txBody>
          <a:bodyPr/>
          <a:lstStyle/>
          <a:p>
            <a:r>
              <a:rPr lang="af-ZA" sz="7200" dirty="0" smtClean="0"/>
              <a:t>Beginsel 1:</a:t>
            </a:r>
            <a:br>
              <a:rPr lang="af-ZA" sz="7200" dirty="0" smtClean="0"/>
            </a:br>
            <a:r>
              <a:rPr lang="af-ZA" sz="7200" dirty="0" smtClean="0">
                <a:solidFill>
                  <a:schemeClr val="tx2"/>
                </a:solidFill>
              </a:rPr>
              <a:t>Maak paaie</a:t>
            </a:r>
            <a:endParaRPr lang="en-ZA" sz="7200"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877</Words>
  <Application>Microsoft Office PowerPoint</Application>
  <PresentationFormat>On-screen Show (4:3)</PresentationFormat>
  <Paragraphs>82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PowerPoint Presentation</vt:lpstr>
      <vt:lpstr>Die “van self”-benadering</vt:lpstr>
      <vt:lpstr>PowerPoint Presentation</vt:lpstr>
      <vt:lpstr>Lewe doelbewus</vt:lpstr>
      <vt:lpstr>PowerPoint Presentation</vt:lpstr>
      <vt:lpstr>PowerPoint Presentation</vt:lpstr>
      <vt:lpstr> </vt:lpstr>
      <vt:lpstr>PowerPoint Presentation</vt:lpstr>
      <vt:lpstr>Beginsel 1: Maak paaie</vt:lpstr>
      <vt:lpstr>Probleem!</vt:lpstr>
      <vt:lpstr>PowerPoint Presentation</vt:lpstr>
      <vt:lpstr>PowerPoint Presentation</vt:lpstr>
      <vt:lpstr>Beginsel 2: Gee (vir Jahwe) in plaas van kry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Samekoms</dc:creator>
  <cp:lastModifiedBy>Samekoms</cp:lastModifiedBy>
  <cp:revision>1</cp:revision>
  <dcterms:created xsi:type="dcterms:W3CDTF">2015-08-29T13:21:35Z</dcterms:created>
  <dcterms:modified xsi:type="dcterms:W3CDTF">2015-08-30T09:54:16Z</dcterms:modified>
</cp:coreProperties>
</file>